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4587" r:id="rId1"/>
    <p:sldMasterId id="2147485283" r:id="rId2"/>
  </p:sldMasterIdLst>
  <p:notesMasterIdLst>
    <p:notesMasterId r:id="rId20"/>
  </p:notesMasterIdLst>
  <p:handoutMasterIdLst>
    <p:handoutMasterId r:id="rId21"/>
  </p:handoutMasterIdLst>
  <p:sldIdLst>
    <p:sldId id="1114" r:id="rId3"/>
    <p:sldId id="1025" r:id="rId4"/>
    <p:sldId id="1433" r:id="rId5"/>
    <p:sldId id="1167" r:id="rId6"/>
    <p:sldId id="1434" r:id="rId7"/>
    <p:sldId id="1168" r:id="rId8"/>
    <p:sldId id="1427" r:id="rId9"/>
    <p:sldId id="1437" r:id="rId10"/>
    <p:sldId id="1444" r:id="rId11"/>
    <p:sldId id="1170" r:id="rId12"/>
    <p:sldId id="1438" r:id="rId13"/>
    <p:sldId id="1443" r:id="rId14"/>
    <p:sldId id="1439" r:id="rId15"/>
    <p:sldId id="1445" r:id="rId16"/>
    <p:sldId id="1441" r:id="rId17"/>
    <p:sldId id="1442" r:id="rId18"/>
    <p:sldId id="1431" r:id="rId19"/>
  </p:sldIdLst>
  <p:sldSz cx="12187238" cy="6859588"/>
  <p:notesSz cx="6858000" cy="9144000"/>
  <p:embeddedFontLst>
    <p:embeddedFont>
      <p:font typeface="Arial Black" panose="020B0A04020102020204" pitchFamily="34" charset="0"/>
      <p:bold r:id="rId22"/>
    </p:embeddedFont>
    <p:embeddedFont>
      <p:font typeface="Calibri" panose="020F0502020204030204" pitchFamily="34" charset="0"/>
      <p:regular r:id="rId23"/>
      <p:bold r:id="rId24"/>
      <p:italic r:id="rId25"/>
      <p:boldItalic r:id="rId26"/>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5" orient="horz" pos="807" userDrawn="1">
          <p15:clr>
            <a:srgbClr val="A4A3A4"/>
          </p15:clr>
        </p15:guide>
        <p15:guide id="17" orient="horz" pos="4200" userDrawn="1">
          <p15:clr>
            <a:srgbClr val="A4A3A4"/>
          </p15:clr>
        </p15:guide>
        <p15:guide id="20" orient="horz" pos="597" userDrawn="1">
          <p15:clr>
            <a:srgbClr val="A4A3A4"/>
          </p15:clr>
        </p15:guide>
        <p15:guide id="22" pos="1276" userDrawn="1">
          <p15:clr>
            <a:srgbClr val="A4A3A4"/>
          </p15:clr>
        </p15:guide>
        <p15:guide id="24" pos="2515" userDrawn="1">
          <p15:clr>
            <a:srgbClr val="A4A3A4"/>
          </p15:clr>
        </p15:guide>
        <p15:guide id="25" pos="2696" userDrawn="1">
          <p15:clr>
            <a:srgbClr val="A4A3A4"/>
          </p15:clr>
        </p15:guide>
        <p15:guide id="26" pos="3748" userDrawn="1">
          <p15:clr>
            <a:srgbClr val="A4A3A4"/>
          </p15:clr>
        </p15:guide>
        <p15:guide id="27" pos="3929">
          <p15:clr>
            <a:srgbClr val="A4A3A4"/>
          </p15:clr>
        </p15:guide>
        <p15:guide id="28" pos="5162" userDrawn="1">
          <p15:clr>
            <a:srgbClr val="A4A3A4"/>
          </p15:clr>
        </p15:guide>
        <p15:guide id="30" pos="6216" userDrawn="1">
          <p15:clr>
            <a:srgbClr val="A4A3A4"/>
          </p15:clr>
        </p15:guide>
        <p15:guide id="31" pos="6401" userDrawn="1">
          <p15:clr>
            <a:srgbClr val="A4A3A4"/>
          </p15:clr>
        </p15:guide>
        <p15:guide id="36" pos="1460" userDrawn="1">
          <p15:clr>
            <a:srgbClr val="A4A3A4"/>
          </p15:clr>
        </p15:guide>
        <p15:guide id="38" pos="7452" userDrawn="1">
          <p15:clr>
            <a:srgbClr val="A4A3A4"/>
          </p15:clr>
        </p15:guide>
        <p15:guide id="39" pos="4982">
          <p15:clr>
            <a:srgbClr val="A4A3A4"/>
          </p15:clr>
        </p15:guide>
        <p15:guide id="40" orient="horz" pos="3757" userDrawn="1">
          <p15:clr>
            <a:srgbClr val="A4A3A4"/>
          </p15:clr>
        </p15:guide>
        <p15:guide id="42" pos="225" userDrawn="1">
          <p15:clr>
            <a:srgbClr val="A4A3A4"/>
          </p15:clr>
        </p15:guide>
        <p15:guide id="43" orient="horz" pos="876" userDrawn="1">
          <p15:clr>
            <a:srgbClr val="A4A3A4"/>
          </p15:clr>
        </p15:guide>
        <p15:guide id="44" orient="horz" pos="1117" userDrawn="1">
          <p15:clr>
            <a:srgbClr val="A4A3A4"/>
          </p15:clr>
        </p15:guide>
        <p15:guide id="45" orient="horz" pos="2435" userDrawn="1">
          <p15:clr>
            <a:srgbClr val="A4A3A4"/>
          </p15:clr>
        </p15:guide>
        <p15:guide id="47" orient="horz" pos="40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200"/>
    <a:srgbClr val="FFD42E"/>
    <a:srgbClr val="F8F8F8"/>
    <a:srgbClr val="F4F3F3"/>
    <a:srgbClr val="FCFCFC"/>
    <a:srgbClr val="E0DFE0"/>
    <a:srgbClr val="E1E0DC"/>
    <a:srgbClr val="F5F5F5"/>
    <a:srgbClr val="C0C0C0"/>
    <a:srgbClr val="FFFD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1" autoAdjust="0"/>
    <p:restoredTop sz="95909" autoAdjust="0"/>
  </p:normalViewPr>
  <p:slideViewPr>
    <p:cSldViewPr snapToGrid="0" snapToObjects="1" showGuides="1">
      <p:cViewPr varScale="1">
        <p:scale>
          <a:sx n="86" d="100"/>
          <a:sy n="86" d="100"/>
        </p:scale>
        <p:origin x="538" y="48"/>
      </p:cViewPr>
      <p:guideLst>
        <p:guide orient="horz" pos="807"/>
        <p:guide orient="horz" pos="4200"/>
        <p:guide orient="horz" pos="597"/>
        <p:guide pos="1276"/>
        <p:guide pos="2515"/>
        <p:guide pos="2696"/>
        <p:guide pos="3748"/>
        <p:guide pos="3929"/>
        <p:guide pos="5162"/>
        <p:guide pos="6216"/>
        <p:guide pos="6401"/>
        <p:guide pos="1460"/>
        <p:guide pos="7452"/>
        <p:guide pos="4982"/>
        <p:guide orient="horz" pos="3757"/>
        <p:guide pos="225"/>
        <p:guide orient="horz" pos="876"/>
        <p:guide orient="horz" pos="1117"/>
        <p:guide orient="horz" pos="2435"/>
        <p:guide orient="horz" pos="4032"/>
      </p:guideLst>
    </p:cSldViewPr>
  </p:slideViewPr>
  <p:outlineViewPr>
    <p:cViewPr>
      <p:scale>
        <a:sx n="33" d="100"/>
        <a:sy n="33" d="100"/>
      </p:scale>
      <p:origin x="0" y="-3797"/>
    </p:cViewPr>
  </p:outlineViewPr>
  <p:notesTextViewPr>
    <p:cViewPr>
      <p:scale>
        <a:sx n="75" d="100"/>
        <a:sy n="75" d="100"/>
      </p:scale>
      <p:origin x="0" y="0"/>
    </p:cViewPr>
  </p:notesTextViewPr>
  <p:sorterViewPr>
    <p:cViewPr>
      <p:scale>
        <a:sx n="110" d="100"/>
        <a:sy n="110" d="100"/>
      </p:scale>
      <p:origin x="0" y="-8464"/>
    </p:cViewPr>
  </p:sorterViewPr>
  <p:notesViewPr>
    <p:cSldViewPr snapToGrid="0" snapToObjects="1" showGuides="1">
      <p:cViewPr varScale="1">
        <p:scale>
          <a:sx n="203" d="100"/>
          <a:sy n="203" d="100"/>
        </p:scale>
        <p:origin x="1640"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A730C7-52F4-4711-AAF8-6E19E6872BC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EAF4D272-956C-48E4-BB37-A89C2A0D57BB}">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Clustering</a:t>
          </a:r>
        </a:p>
      </dgm:t>
    </dgm:pt>
    <dgm:pt modelId="{551605FB-0ECA-4907-BE3B-7612A8032B39}" type="parTrans" cxnId="{05148DB8-56DA-458F-AF3D-ED726C945979}">
      <dgm:prSet/>
      <dgm:spPr/>
      <dgm:t>
        <a:bodyPr/>
        <a:lstStyle/>
        <a:p>
          <a:endParaRPr lang="en-US"/>
        </a:p>
      </dgm:t>
    </dgm:pt>
    <dgm:pt modelId="{D930E887-B5C3-4719-B8E1-5AD14F6FE41A}" type="sibTrans" cxnId="{05148DB8-56DA-458F-AF3D-ED726C945979}">
      <dgm:prSet/>
      <dgm:spPr>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rgbClr val="FF0000"/>
          </a:solidFill>
        </a:ln>
      </dgm:spPr>
      <dgm:t>
        <a:bodyPr/>
        <a:lstStyle/>
        <a:p>
          <a:endParaRPr lang="en-US"/>
        </a:p>
      </dgm:t>
    </dgm:pt>
    <dgm:pt modelId="{43C934A8-2153-4339-A899-22C68BAC366F}">
      <dgm:prSet phldrT="[Text]"/>
      <dgm:spPr>
        <a:ln>
          <a:solidFill>
            <a:srgbClr val="FF0000"/>
          </a:solidFill>
        </a:ln>
      </dgm:spPr>
      <dgm:t>
        <a:bodyPr/>
        <a:lstStyle/>
        <a:p>
          <a:r>
            <a:rPr lang="en-US" dirty="0"/>
            <a:t>Pick up locations are clustered using            K-means algorithm</a:t>
          </a:r>
        </a:p>
      </dgm:t>
    </dgm:pt>
    <dgm:pt modelId="{246F06E6-441A-476A-8EC9-8586F2CDDE8E}" type="parTrans" cxnId="{AF503EA8-5445-4B44-A546-7F57C93AFE37}">
      <dgm:prSet/>
      <dgm:spPr/>
      <dgm:t>
        <a:bodyPr/>
        <a:lstStyle/>
        <a:p>
          <a:endParaRPr lang="en-US"/>
        </a:p>
      </dgm:t>
    </dgm:pt>
    <dgm:pt modelId="{C394BA01-56F7-4E10-8419-74B769E1FBC2}" type="sibTrans" cxnId="{AF503EA8-5445-4B44-A546-7F57C93AFE37}">
      <dgm:prSet/>
      <dgm:spPr/>
      <dgm:t>
        <a:bodyPr/>
        <a:lstStyle/>
        <a:p>
          <a:endParaRPr lang="en-US"/>
        </a:p>
      </dgm:t>
    </dgm:pt>
    <dgm:pt modelId="{90289FA2-D88D-4F4B-B501-9A146B45C494}">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Tuning parameters</a:t>
          </a:r>
        </a:p>
      </dgm:t>
    </dgm:pt>
    <dgm:pt modelId="{BD7DDFE9-1F36-41F6-A2D9-36465D8B7E64}" type="parTrans" cxnId="{A353DFE5-8DF5-4328-A8B4-AC102AA3689A}">
      <dgm:prSet/>
      <dgm:spPr/>
      <dgm:t>
        <a:bodyPr/>
        <a:lstStyle/>
        <a:p>
          <a:endParaRPr lang="en-US"/>
        </a:p>
      </dgm:t>
    </dgm:pt>
    <dgm:pt modelId="{64D86B20-828A-4B99-A3C8-501466494D45}" type="sibTrans" cxnId="{A353DFE5-8DF5-4328-A8B4-AC102AA3689A}">
      <dgm:prSe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path path="circle">
            <a:fillToRect r="100000" b="100000"/>
          </a:path>
          <a:tileRect l="-100000" t="-100000"/>
        </a:gradFill>
        <a:ln>
          <a:solidFill>
            <a:srgbClr val="FF0000"/>
          </a:solidFill>
        </a:ln>
      </dgm:spPr>
      <dgm:t>
        <a:bodyPr/>
        <a:lstStyle/>
        <a:p>
          <a:endParaRPr lang="en-US"/>
        </a:p>
      </dgm:t>
    </dgm:pt>
    <dgm:pt modelId="{29BB04DC-7D9B-4DEF-A858-47224B1B2E6E}">
      <dgm:prSet phldrT="[Text]"/>
      <dgm:spPr>
        <a:ln>
          <a:solidFill>
            <a:srgbClr val="FF5050"/>
          </a:solidFill>
        </a:ln>
      </dgm:spPr>
      <dgm:t>
        <a:bodyPr/>
        <a:lstStyle/>
        <a:p>
          <a:r>
            <a:rPr lang="en-US" dirty="0"/>
            <a:t>Finding the optimal number of clusters using the elbow method</a:t>
          </a:r>
        </a:p>
      </dgm:t>
    </dgm:pt>
    <dgm:pt modelId="{71D64460-DAB9-4322-B8F9-A548F45810DC}" type="parTrans" cxnId="{125B339F-5A4E-4C2F-9D42-EE587D268B57}">
      <dgm:prSet/>
      <dgm:spPr/>
      <dgm:t>
        <a:bodyPr/>
        <a:lstStyle/>
        <a:p>
          <a:endParaRPr lang="en-US"/>
        </a:p>
      </dgm:t>
    </dgm:pt>
    <dgm:pt modelId="{E837B900-7377-4A68-A6AD-7F84887FB5ED}" type="sibTrans" cxnId="{125B339F-5A4E-4C2F-9D42-EE587D268B57}">
      <dgm:prSet/>
      <dgm:spPr/>
      <dgm:t>
        <a:bodyPr/>
        <a:lstStyle/>
        <a:p>
          <a:endParaRPr lang="en-US"/>
        </a:p>
      </dgm:t>
    </dgm:pt>
    <dgm:pt modelId="{C0A5C8D0-ABDA-41BB-8CFE-9B173057CC5E}">
      <dgm:prSet phldrT="[Text]"/>
      <dgm:spPr>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dgm:spPr>
      <dgm:t>
        <a:bodyPr/>
        <a:lstStyle/>
        <a:p>
          <a:r>
            <a:rPr lang="en-US" dirty="0">
              <a:solidFill>
                <a:schemeClr val="tx1"/>
              </a:solidFill>
            </a:rPr>
            <a:t>Interpretation of clusters</a:t>
          </a:r>
        </a:p>
      </dgm:t>
    </dgm:pt>
    <dgm:pt modelId="{DC0CD8A6-BD25-4075-8FE0-8FFBFEB292C4}" type="parTrans" cxnId="{18F6588D-0BA9-4614-AED0-8628974F51D5}">
      <dgm:prSet/>
      <dgm:spPr/>
      <dgm:t>
        <a:bodyPr/>
        <a:lstStyle/>
        <a:p>
          <a:endParaRPr lang="en-US"/>
        </a:p>
      </dgm:t>
    </dgm:pt>
    <dgm:pt modelId="{F00F457E-163C-4A1C-A6D5-323D55FD2564}" type="sibTrans" cxnId="{18F6588D-0BA9-4614-AED0-8628974F51D5}">
      <dgm:prSet/>
      <dgm:spPr/>
      <dgm:t>
        <a:bodyPr/>
        <a:lstStyle/>
        <a:p>
          <a:endParaRPr lang="en-US"/>
        </a:p>
      </dgm:t>
    </dgm:pt>
    <dgm:pt modelId="{9D398349-BF99-4677-99BD-0C811A99EF37}">
      <dgm:prSet phldrT="[Text]"/>
      <dgm:spPr>
        <a:ln>
          <a:solidFill>
            <a:srgbClr val="FF0000"/>
          </a:solidFill>
        </a:ln>
      </dgm:spPr>
      <dgm:t>
        <a:bodyPr/>
        <a:lstStyle/>
        <a:p>
          <a:r>
            <a:rPr lang="en-US" dirty="0"/>
            <a:t>Analyzing the clusters</a:t>
          </a:r>
        </a:p>
      </dgm:t>
    </dgm:pt>
    <dgm:pt modelId="{BD5F0C32-BD14-4221-A8AB-1EEFF67CCF51}" type="parTrans" cxnId="{EFA71868-AA20-4029-8380-569F0683F6BF}">
      <dgm:prSet/>
      <dgm:spPr/>
      <dgm:t>
        <a:bodyPr/>
        <a:lstStyle/>
        <a:p>
          <a:endParaRPr lang="en-US"/>
        </a:p>
      </dgm:t>
    </dgm:pt>
    <dgm:pt modelId="{1CE3E6A8-E5AE-48EF-9BC9-5833ADDAA2E6}" type="sibTrans" cxnId="{EFA71868-AA20-4029-8380-569F0683F6BF}">
      <dgm:prSet/>
      <dgm:spPr/>
      <dgm:t>
        <a:bodyPr/>
        <a:lstStyle/>
        <a:p>
          <a:endParaRPr lang="en-US"/>
        </a:p>
      </dgm:t>
    </dgm:pt>
    <dgm:pt modelId="{72596D5E-DE3E-4756-A468-5D02FF015A8E}">
      <dgm:prSet phldrT="[Text]"/>
      <dgm:spPr>
        <a:ln>
          <a:solidFill>
            <a:srgbClr val="FF0000"/>
          </a:solidFill>
        </a:ln>
      </dgm:spPr>
      <dgm:t>
        <a:bodyPr/>
        <a:lstStyle/>
        <a:p>
          <a:r>
            <a:rPr lang="en-US" dirty="0"/>
            <a:t>Discovering patterns</a:t>
          </a:r>
        </a:p>
      </dgm:t>
    </dgm:pt>
    <dgm:pt modelId="{DB40BB20-D6BD-493D-A8C5-BEC90EECA6B7}" type="parTrans" cxnId="{062774C9-1BD9-44C4-B706-38BAD1985568}">
      <dgm:prSet/>
      <dgm:spPr/>
      <dgm:t>
        <a:bodyPr/>
        <a:lstStyle/>
        <a:p>
          <a:endParaRPr lang="en-US"/>
        </a:p>
      </dgm:t>
    </dgm:pt>
    <dgm:pt modelId="{A10B9775-A164-4CA4-B80B-F1F511E44D35}" type="sibTrans" cxnId="{062774C9-1BD9-44C4-B706-38BAD1985568}">
      <dgm:prSet/>
      <dgm:spPr/>
      <dgm:t>
        <a:bodyPr/>
        <a:lstStyle/>
        <a:p>
          <a:endParaRPr lang="en-US"/>
        </a:p>
      </dgm:t>
    </dgm:pt>
    <dgm:pt modelId="{8C873547-9158-4F4D-8C93-E590498EA5A5}">
      <dgm:prSet phldrT="[Text]"/>
      <dgm:spPr>
        <a:ln>
          <a:solidFill>
            <a:srgbClr val="FF0000"/>
          </a:solidFill>
        </a:ln>
      </dgm:spPr>
      <dgm:t>
        <a:bodyPr/>
        <a:lstStyle/>
        <a:p>
          <a:r>
            <a:rPr lang="en-US" dirty="0"/>
            <a:t>Naming the clusters </a:t>
          </a:r>
        </a:p>
      </dgm:t>
    </dgm:pt>
    <dgm:pt modelId="{1CD5C2E6-A8F6-48D1-822C-5EF4C45CA102}" type="parTrans" cxnId="{CFFB0523-248E-484B-B562-0DB857769EEE}">
      <dgm:prSet/>
      <dgm:spPr/>
      <dgm:t>
        <a:bodyPr/>
        <a:lstStyle/>
        <a:p>
          <a:endParaRPr lang="en-US"/>
        </a:p>
      </dgm:t>
    </dgm:pt>
    <dgm:pt modelId="{EA82192B-A57A-4319-A1DD-4F2B154070A6}" type="sibTrans" cxnId="{CFFB0523-248E-484B-B562-0DB857769EEE}">
      <dgm:prSet/>
      <dgm:spPr/>
      <dgm:t>
        <a:bodyPr/>
        <a:lstStyle/>
        <a:p>
          <a:endParaRPr lang="en-US"/>
        </a:p>
      </dgm:t>
    </dgm:pt>
    <dgm:pt modelId="{BC82277C-CFB2-40C4-A2FF-311405B8C0B4}" type="pres">
      <dgm:prSet presAssocID="{28A730C7-52F4-4711-AAF8-6E19E6872BCD}" presName="linearFlow" presStyleCnt="0">
        <dgm:presLayoutVars>
          <dgm:dir/>
          <dgm:animLvl val="lvl"/>
          <dgm:resizeHandles val="exact"/>
        </dgm:presLayoutVars>
      </dgm:prSet>
      <dgm:spPr/>
    </dgm:pt>
    <dgm:pt modelId="{5E826FAE-A6D4-4FE5-A4E2-FAB658303A64}" type="pres">
      <dgm:prSet presAssocID="{EAF4D272-956C-48E4-BB37-A89C2A0D57BB}" presName="composite" presStyleCnt="0"/>
      <dgm:spPr/>
    </dgm:pt>
    <dgm:pt modelId="{6AAF4163-562E-4838-B677-B72FAA2E701F}" type="pres">
      <dgm:prSet presAssocID="{EAF4D272-956C-48E4-BB37-A89C2A0D57BB}" presName="parTx" presStyleLbl="node1" presStyleIdx="0" presStyleCnt="3">
        <dgm:presLayoutVars>
          <dgm:chMax val="0"/>
          <dgm:chPref val="0"/>
          <dgm:bulletEnabled val="1"/>
        </dgm:presLayoutVars>
      </dgm:prSet>
      <dgm:spPr/>
    </dgm:pt>
    <dgm:pt modelId="{1043F437-84B6-40A7-A6CC-C27819BC65F9}" type="pres">
      <dgm:prSet presAssocID="{EAF4D272-956C-48E4-BB37-A89C2A0D57BB}" presName="parSh" presStyleLbl="node1" presStyleIdx="0" presStyleCnt="3"/>
      <dgm:spPr/>
    </dgm:pt>
    <dgm:pt modelId="{21DE741C-A5DA-44CC-A3CA-9E7BE574C5B7}" type="pres">
      <dgm:prSet presAssocID="{EAF4D272-956C-48E4-BB37-A89C2A0D57BB}" presName="desTx" presStyleLbl="fgAcc1" presStyleIdx="0" presStyleCnt="3">
        <dgm:presLayoutVars>
          <dgm:bulletEnabled val="1"/>
        </dgm:presLayoutVars>
      </dgm:prSet>
      <dgm:spPr/>
    </dgm:pt>
    <dgm:pt modelId="{A6712681-289A-4B33-8E8B-AE14173A3BAB}" type="pres">
      <dgm:prSet presAssocID="{D930E887-B5C3-4719-B8E1-5AD14F6FE41A}" presName="sibTrans" presStyleLbl="sibTrans2D1" presStyleIdx="0" presStyleCnt="2"/>
      <dgm:spPr/>
    </dgm:pt>
    <dgm:pt modelId="{445171AD-95FA-4317-B43B-DD243037C5A3}" type="pres">
      <dgm:prSet presAssocID="{D930E887-B5C3-4719-B8E1-5AD14F6FE41A}" presName="connTx" presStyleLbl="sibTrans2D1" presStyleIdx="0" presStyleCnt="2"/>
      <dgm:spPr/>
    </dgm:pt>
    <dgm:pt modelId="{31AB8013-2141-4181-9BF1-554F67F0AE85}" type="pres">
      <dgm:prSet presAssocID="{90289FA2-D88D-4F4B-B501-9A146B45C494}" presName="composite" presStyleCnt="0"/>
      <dgm:spPr/>
    </dgm:pt>
    <dgm:pt modelId="{8C4020F8-70DB-40E1-A9C6-8CF822C47FEC}" type="pres">
      <dgm:prSet presAssocID="{90289FA2-D88D-4F4B-B501-9A146B45C494}" presName="parTx" presStyleLbl="node1" presStyleIdx="0" presStyleCnt="3">
        <dgm:presLayoutVars>
          <dgm:chMax val="0"/>
          <dgm:chPref val="0"/>
          <dgm:bulletEnabled val="1"/>
        </dgm:presLayoutVars>
      </dgm:prSet>
      <dgm:spPr/>
    </dgm:pt>
    <dgm:pt modelId="{AFD29CD4-D2EC-4ECA-8140-9F0F08F53708}" type="pres">
      <dgm:prSet presAssocID="{90289FA2-D88D-4F4B-B501-9A146B45C494}" presName="parSh" presStyleLbl="node1" presStyleIdx="1" presStyleCnt="3"/>
      <dgm:spPr/>
    </dgm:pt>
    <dgm:pt modelId="{F143797C-8B74-40ED-96AB-E7905A132FB8}" type="pres">
      <dgm:prSet presAssocID="{90289FA2-D88D-4F4B-B501-9A146B45C494}" presName="desTx" presStyleLbl="fgAcc1" presStyleIdx="1" presStyleCnt="3">
        <dgm:presLayoutVars>
          <dgm:bulletEnabled val="1"/>
        </dgm:presLayoutVars>
      </dgm:prSet>
      <dgm:spPr/>
    </dgm:pt>
    <dgm:pt modelId="{AEB1DFD9-92C1-40A8-A9ED-EC5522B47DE0}" type="pres">
      <dgm:prSet presAssocID="{64D86B20-828A-4B99-A3C8-501466494D45}" presName="sibTrans" presStyleLbl="sibTrans2D1" presStyleIdx="1" presStyleCnt="2"/>
      <dgm:spPr/>
    </dgm:pt>
    <dgm:pt modelId="{CF6A3230-E73C-4887-AA27-B6FB90ECC7B0}" type="pres">
      <dgm:prSet presAssocID="{64D86B20-828A-4B99-A3C8-501466494D45}" presName="connTx" presStyleLbl="sibTrans2D1" presStyleIdx="1" presStyleCnt="2"/>
      <dgm:spPr/>
    </dgm:pt>
    <dgm:pt modelId="{B6E498B5-83C4-424C-AFE1-E60398BE5067}" type="pres">
      <dgm:prSet presAssocID="{C0A5C8D0-ABDA-41BB-8CFE-9B173057CC5E}" presName="composite" presStyleCnt="0"/>
      <dgm:spPr/>
    </dgm:pt>
    <dgm:pt modelId="{C3E1A68F-207D-4724-8610-48BA6B58EFDB}" type="pres">
      <dgm:prSet presAssocID="{C0A5C8D0-ABDA-41BB-8CFE-9B173057CC5E}" presName="parTx" presStyleLbl="node1" presStyleIdx="1" presStyleCnt="3">
        <dgm:presLayoutVars>
          <dgm:chMax val="0"/>
          <dgm:chPref val="0"/>
          <dgm:bulletEnabled val="1"/>
        </dgm:presLayoutVars>
      </dgm:prSet>
      <dgm:spPr/>
    </dgm:pt>
    <dgm:pt modelId="{BE306C6E-A9C5-472C-8101-1FD944D01ED8}" type="pres">
      <dgm:prSet presAssocID="{C0A5C8D0-ABDA-41BB-8CFE-9B173057CC5E}" presName="parSh" presStyleLbl="node1" presStyleIdx="2" presStyleCnt="3"/>
      <dgm:spPr/>
    </dgm:pt>
    <dgm:pt modelId="{26F89AF1-8FF6-48F8-89E8-DB6893846B97}" type="pres">
      <dgm:prSet presAssocID="{C0A5C8D0-ABDA-41BB-8CFE-9B173057CC5E}" presName="desTx" presStyleLbl="fgAcc1" presStyleIdx="2" presStyleCnt="3" custLinFactNeighborX="636">
        <dgm:presLayoutVars>
          <dgm:bulletEnabled val="1"/>
        </dgm:presLayoutVars>
      </dgm:prSet>
      <dgm:spPr/>
    </dgm:pt>
  </dgm:ptLst>
  <dgm:cxnLst>
    <dgm:cxn modelId="{4E699803-4AF7-4C0E-ABA6-938A841ABB6A}" type="presOf" srcId="{C0A5C8D0-ABDA-41BB-8CFE-9B173057CC5E}" destId="{C3E1A68F-207D-4724-8610-48BA6B58EFDB}" srcOrd="0" destOrd="0" presId="urn:microsoft.com/office/officeart/2005/8/layout/process3"/>
    <dgm:cxn modelId="{689D5814-32FE-4F91-83E6-6AC127220636}" type="presOf" srcId="{D930E887-B5C3-4719-B8E1-5AD14F6FE41A}" destId="{445171AD-95FA-4317-B43B-DD243037C5A3}" srcOrd="1" destOrd="0" presId="urn:microsoft.com/office/officeart/2005/8/layout/process3"/>
    <dgm:cxn modelId="{EFA50820-43F2-4BBB-908E-5C6E869B7F7D}" type="presOf" srcId="{8C873547-9158-4F4D-8C93-E590498EA5A5}" destId="{26F89AF1-8FF6-48F8-89E8-DB6893846B97}" srcOrd="0" destOrd="2" presId="urn:microsoft.com/office/officeart/2005/8/layout/process3"/>
    <dgm:cxn modelId="{CFFB0523-248E-484B-B562-0DB857769EEE}" srcId="{C0A5C8D0-ABDA-41BB-8CFE-9B173057CC5E}" destId="{8C873547-9158-4F4D-8C93-E590498EA5A5}" srcOrd="2" destOrd="0" parTransId="{1CD5C2E6-A8F6-48D1-822C-5EF4C45CA102}" sibTransId="{EA82192B-A57A-4319-A1DD-4F2B154070A6}"/>
    <dgm:cxn modelId="{CA34A930-5720-49F9-ABF2-4B62A38289F5}" type="presOf" srcId="{90289FA2-D88D-4F4B-B501-9A146B45C494}" destId="{AFD29CD4-D2EC-4ECA-8140-9F0F08F53708}" srcOrd="1" destOrd="0" presId="urn:microsoft.com/office/officeart/2005/8/layout/process3"/>
    <dgm:cxn modelId="{6DEB7334-CE44-41C6-B619-AFEFBC91855C}" type="presOf" srcId="{64D86B20-828A-4B99-A3C8-501466494D45}" destId="{AEB1DFD9-92C1-40A8-A9ED-EC5522B47DE0}" srcOrd="0" destOrd="0" presId="urn:microsoft.com/office/officeart/2005/8/layout/process3"/>
    <dgm:cxn modelId="{5B9E0F3B-F2C2-46FB-B56A-D615F8E3A994}" type="presOf" srcId="{EAF4D272-956C-48E4-BB37-A89C2A0D57BB}" destId="{6AAF4163-562E-4838-B677-B72FAA2E701F}" srcOrd="0" destOrd="0" presId="urn:microsoft.com/office/officeart/2005/8/layout/process3"/>
    <dgm:cxn modelId="{EFA71868-AA20-4029-8380-569F0683F6BF}" srcId="{C0A5C8D0-ABDA-41BB-8CFE-9B173057CC5E}" destId="{9D398349-BF99-4677-99BD-0C811A99EF37}" srcOrd="0" destOrd="0" parTransId="{BD5F0C32-BD14-4221-A8AB-1EEFF67CCF51}" sibTransId="{1CE3E6A8-E5AE-48EF-9BC9-5833ADDAA2E6}"/>
    <dgm:cxn modelId="{18D49D71-D13C-490C-933A-83DA2D51C9E9}" type="presOf" srcId="{43C934A8-2153-4339-A899-22C68BAC366F}" destId="{21DE741C-A5DA-44CC-A3CA-9E7BE574C5B7}" srcOrd="0" destOrd="0" presId="urn:microsoft.com/office/officeart/2005/8/layout/process3"/>
    <dgm:cxn modelId="{18F6588D-0BA9-4614-AED0-8628974F51D5}" srcId="{28A730C7-52F4-4711-AAF8-6E19E6872BCD}" destId="{C0A5C8D0-ABDA-41BB-8CFE-9B173057CC5E}" srcOrd="2" destOrd="0" parTransId="{DC0CD8A6-BD25-4075-8FE0-8FFBFEB292C4}" sibTransId="{F00F457E-163C-4A1C-A6D5-323D55FD2564}"/>
    <dgm:cxn modelId="{49F13F95-BAAF-4B9B-A806-728226A50CAB}" type="presOf" srcId="{29BB04DC-7D9B-4DEF-A858-47224B1B2E6E}" destId="{F143797C-8B74-40ED-96AB-E7905A132FB8}" srcOrd="0" destOrd="0" presId="urn:microsoft.com/office/officeart/2005/8/layout/process3"/>
    <dgm:cxn modelId="{125B339F-5A4E-4C2F-9D42-EE587D268B57}" srcId="{90289FA2-D88D-4F4B-B501-9A146B45C494}" destId="{29BB04DC-7D9B-4DEF-A858-47224B1B2E6E}" srcOrd="0" destOrd="0" parTransId="{71D64460-DAB9-4322-B8F9-A548F45810DC}" sibTransId="{E837B900-7377-4A68-A6AD-7F84887FB5ED}"/>
    <dgm:cxn modelId="{15FAB3A1-BC1C-48A7-AAED-E976CDF9BE9F}" type="presOf" srcId="{C0A5C8D0-ABDA-41BB-8CFE-9B173057CC5E}" destId="{BE306C6E-A9C5-472C-8101-1FD944D01ED8}" srcOrd="1" destOrd="0" presId="urn:microsoft.com/office/officeart/2005/8/layout/process3"/>
    <dgm:cxn modelId="{AF503EA8-5445-4B44-A546-7F57C93AFE37}" srcId="{EAF4D272-956C-48E4-BB37-A89C2A0D57BB}" destId="{43C934A8-2153-4339-A899-22C68BAC366F}" srcOrd="0" destOrd="0" parTransId="{246F06E6-441A-476A-8EC9-8586F2CDDE8E}" sibTransId="{C394BA01-56F7-4E10-8419-74B769E1FBC2}"/>
    <dgm:cxn modelId="{3B7205AD-905D-4241-86A6-DB53D6D5CC77}" type="presOf" srcId="{EAF4D272-956C-48E4-BB37-A89C2A0D57BB}" destId="{1043F437-84B6-40A7-A6CC-C27819BC65F9}" srcOrd="1" destOrd="0" presId="urn:microsoft.com/office/officeart/2005/8/layout/process3"/>
    <dgm:cxn modelId="{C378F4B6-46B5-4F33-B196-7F99B7AEDF16}" type="presOf" srcId="{72596D5E-DE3E-4756-A468-5D02FF015A8E}" destId="{26F89AF1-8FF6-48F8-89E8-DB6893846B97}" srcOrd="0" destOrd="1" presId="urn:microsoft.com/office/officeart/2005/8/layout/process3"/>
    <dgm:cxn modelId="{05148DB8-56DA-458F-AF3D-ED726C945979}" srcId="{28A730C7-52F4-4711-AAF8-6E19E6872BCD}" destId="{EAF4D272-956C-48E4-BB37-A89C2A0D57BB}" srcOrd="0" destOrd="0" parTransId="{551605FB-0ECA-4907-BE3B-7612A8032B39}" sibTransId="{D930E887-B5C3-4719-B8E1-5AD14F6FE41A}"/>
    <dgm:cxn modelId="{650AF0BD-4CCE-40B5-84E6-08C8CF48B6C5}" type="presOf" srcId="{64D86B20-828A-4B99-A3C8-501466494D45}" destId="{CF6A3230-E73C-4887-AA27-B6FB90ECC7B0}" srcOrd="1" destOrd="0" presId="urn:microsoft.com/office/officeart/2005/8/layout/process3"/>
    <dgm:cxn modelId="{062774C9-1BD9-44C4-B706-38BAD1985568}" srcId="{C0A5C8D0-ABDA-41BB-8CFE-9B173057CC5E}" destId="{72596D5E-DE3E-4756-A468-5D02FF015A8E}" srcOrd="1" destOrd="0" parTransId="{DB40BB20-D6BD-493D-A8C5-BEC90EECA6B7}" sibTransId="{A10B9775-A164-4CA4-B80B-F1F511E44D35}"/>
    <dgm:cxn modelId="{1755D0CA-0A50-4736-82C2-DD5386D5F505}" type="presOf" srcId="{28A730C7-52F4-4711-AAF8-6E19E6872BCD}" destId="{BC82277C-CFB2-40C4-A2FF-311405B8C0B4}" srcOrd="0" destOrd="0" presId="urn:microsoft.com/office/officeart/2005/8/layout/process3"/>
    <dgm:cxn modelId="{3D86BDCD-39AA-43A9-A086-7311F8958CC8}" type="presOf" srcId="{90289FA2-D88D-4F4B-B501-9A146B45C494}" destId="{8C4020F8-70DB-40E1-A9C6-8CF822C47FEC}" srcOrd="0" destOrd="0" presId="urn:microsoft.com/office/officeart/2005/8/layout/process3"/>
    <dgm:cxn modelId="{A353DFE5-8DF5-4328-A8B4-AC102AA3689A}" srcId="{28A730C7-52F4-4711-AAF8-6E19E6872BCD}" destId="{90289FA2-D88D-4F4B-B501-9A146B45C494}" srcOrd="1" destOrd="0" parTransId="{BD7DDFE9-1F36-41F6-A2D9-36465D8B7E64}" sibTransId="{64D86B20-828A-4B99-A3C8-501466494D45}"/>
    <dgm:cxn modelId="{5F61D6F7-28E1-4AE7-94B9-DB56278C26B4}" type="presOf" srcId="{D930E887-B5C3-4719-B8E1-5AD14F6FE41A}" destId="{A6712681-289A-4B33-8E8B-AE14173A3BAB}" srcOrd="0" destOrd="0" presId="urn:microsoft.com/office/officeart/2005/8/layout/process3"/>
    <dgm:cxn modelId="{9257A0FF-ABD9-405C-B5CD-119A58854611}" type="presOf" srcId="{9D398349-BF99-4677-99BD-0C811A99EF37}" destId="{26F89AF1-8FF6-48F8-89E8-DB6893846B97}" srcOrd="0" destOrd="0" presId="urn:microsoft.com/office/officeart/2005/8/layout/process3"/>
    <dgm:cxn modelId="{7F730E90-F8FA-4AFD-84D7-354F71E98D16}" type="presParOf" srcId="{BC82277C-CFB2-40C4-A2FF-311405B8C0B4}" destId="{5E826FAE-A6D4-4FE5-A4E2-FAB658303A64}" srcOrd="0" destOrd="0" presId="urn:microsoft.com/office/officeart/2005/8/layout/process3"/>
    <dgm:cxn modelId="{B07A12F1-7D03-4471-BD14-2D294543D0EE}" type="presParOf" srcId="{5E826FAE-A6D4-4FE5-A4E2-FAB658303A64}" destId="{6AAF4163-562E-4838-B677-B72FAA2E701F}" srcOrd="0" destOrd="0" presId="urn:microsoft.com/office/officeart/2005/8/layout/process3"/>
    <dgm:cxn modelId="{421A80A5-588D-4028-8C47-68F58E8564ED}" type="presParOf" srcId="{5E826FAE-A6D4-4FE5-A4E2-FAB658303A64}" destId="{1043F437-84B6-40A7-A6CC-C27819BC65F9}" srcOrd="1" destOrd="0" presId="urn:microsoft.com/office/officeart/2005/8/layout/process3"/>
    <dgm:cxn modelId="{0EEB1BD5-D82C-4150-99E6-181ACF1EFD4D}" type="presParOf" srcId="{5E826FAE-A6D4-4FE5-A4E2-FAB658303A64}" destId="{21DE741C-A5DA-44CC-A3CA-9E7BE574C5B7}" srcOrd="2" destOrd="0" presId="urn:microsoft.com/office/officeart/2005/8/layout/process3"/>
    <dgm:cxn modelId="{501335E7-B109-4D3D-AD24-F2D699B1455B}" type="presParOf" srcId="{BC82277C-CFB2-40C4-A2FF-311405B8C0B4}" destId="{A6712681-289A-4B33-8E8B-AE14173A3BAB}" srcOrd="1" destOrd="0" presId="urn:microsoft.com/office/officeart/2005/8/layout/process3"/>
    <dgm:cxn modelId="{2F487F9E-3AD7-4B18-B738-22C86A23DE6C}" type="presParOf" srcId="{A6712681-289A-4B33-8E8B-AE14173A3BAB}" destId="{445171AD-95FA-4317-B43B-DD243037C5A3}" srcOrd="0" destOrd="0" presId="urn:microsoft.com/office/officeart/2005/8/layout/process3"/>
    <dgm:cxn modelId="{50D94C62-74ED-470B-BBA1-4F7BDD0B475D}" type="presParOf" srcId="{BC82277C-CFB2-40C4-A2FF-311405B8C0B4}" destId="{31AB8013-2141-4181-9BF1-554F67F0AE85}" srcOrd="2" destOrd="0" presId="urn:microsoft.com/office/officeart/2005/8/layout/process3"/>
    <dgm:cxn modelId="{3FA73242-34E6-4D16-A859-E51B6DD84EF5}" type="presParOf" srcId="{31AB8013-2141-4181-9BF1-554F67F0AE85}" destId="{8C4020F8-70DB-40E1-A9C6-8CF822C47FEC}" srcOrd="0" destOrd="0" presId="urn:microsoft.com/office/officeart/2005/8/layout/process3"/>
    <dgm:cxn modelId="{A77B80E3-7B9E-49B2-9ECA-9EEA1873F306}" type="presParOf" srcId="{31AB8013-2141-4181-9BF1-554F67F0AE85}" destId="{AFD29CD4-D2EC-4ECA-8140-9F0F08F53708}" srcOrd="1" destOrd="0" presId="urn:microsoft.com/office/officeart/2005/8/layout/process3"/>
    <dgm:cxn modelId="{05CF082F-4007-4E49-ABAD-7AD3994E71FB}" type="presParOf" srcId="{31AB8013-2141-4181-9BF1-554F67F0AE85}" destId="{F143797C-8B74-40ED-96AB-E7905A132FB8}" srcOrd="2" destOrd="0" presId="urn:microsoft.com/office/officeart/2005/8/layout/process3"/>
    <dgm:cxn modelId="{4D78CF58-4C67-4923-8AE5-1911355C1CC9}" type="presParOf" srcId="{BC82277C-CFB2-40C4-A2FF-311405B8C0B4}" destId="{AEB1DFD9-92C1-40A8-A9ED-EC5522B47DE0}" srcOrd="3" destOrd="0" presId="urn:microsoft.com/office/officeart/2005/8/layout/process3"/>
    <dgm:cxn modelId="{E607CAB3-75DB-4316-A6D5-DA7AE8A1AC42}" type="presParOf" srcId="{AEB1DFD9-92C1-40A8-A9ED-EC5522B47DE0}" destId="{CF6A3230-E73C-4887-AA27-B6FB90ECC7B0}" srcOrd="0" destOrd="0" presId="urn:microsoft.com/office/officeart/2005/8/layout/process3"/>
    <dgm:cxn modelId="{A5CA68DC-065A-41CA-A3D4-CD468D7E3112}" type="presParOf" srcId="{BC82277C-CFB2-40C4-A2FF-311405B8C0B4}" destId="{B6E498B5-83C4-424C-AFE1-E60398BE5067}" srcOrd="4" destOrd="0" presId="urn:microsoft.com/office/officeart/2005/8/layout/process3"/>
    <dgm:cxn modelId="{82D8F40D-5E0E-4131-8AA3-35A93759BDBF}" type="presParOf" srcId="{B6E498B5-83C4-424C-AFE1-E60398BE5067}" destId="{C3E1A68F-207D-4724-8610-48BA6B58EFDB}" srcOrd="0" destOrd="0" presId="urn:microsoft.com/office/officeart/2005/8/layout/process3"/>
    <dgm:cxn modelId="{FDEA448D-C90B-4E15-B018-AB315B90CFBE}" type="presParOf" srcId="{B6E498B5-83C4-424C-AFE1-E60398BE5067}" destId="{BE306C6E-A9C5-472C-8101-1FD944D01ED8}" srcOrd="1" destOrd="0" presId="urn:microsoft.com/office/officeart/2005/8/layout/process3"/>
    <dgm:cxn modelId="{F5F949BD-DFC5-4885-A18C-8C75320B2963}" type="presParOf" srcId="{B6E498B5-83C4-424C-AFE1-E60398BE5067}" destId="{26F89AF1-8FF6-48F8-89E8-DB6893846B97}"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F437-84B6-40A7-A6CC-C27819BC65F9}">
      <dsp:nvSpPr>
        <dsp:cNvPr id="0" name=""/>
        <dsp:cNvSpPr/>
      </dsp:nvSpPr>
      <dsp:spPr>
        <a:xfrm>
          <a:off x="5177"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Clustering</a:t>
          </a:r>
        </a:p>
      </dsp:txBody>
      <dsp:txXfrm>
        <a:off x="5177" y="167785"/>
        <a:ext cx="2354177" cy="460800"/>
      </dsp:txXfrm>
    </dsp:sp>
    <dsp:sp modelId="{21DE741C-A5DA-44CC-A3CA-9E7BE574C5B7}">
      <dsp:nvSpPr>
        <dsp:cNvPr id="0" name=""/>
        <dsp:cNvSpPr/>
      </dsp:nvSpPr>
      <dsp:spPr>
        <a:xfrm>
          <a:off x="487358"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Pick up locations are clustered using            K-means algorithm</a:t>
          </a:r>
        </a:p>
      </dsp:txBody>
      <dsp:txXfrm>
        <a:off x="522311" y="663539"/>
        <a:ext cx="2284271" cy="1123494"/>
      </dsp:txXfrm>
    </dsp:sp>
    <dsp:sp modelId="{A6712681-289A-4B33-8E8B-AE14173A3BAB}">
      <dsp:nvSpPr>
        <dsp:cNvPr id="0" name=""/>
        <dsp:cNvSpPr/>
      </dsp:nvSpPr>
      <dsp:spPr>
        <a:xfrm>
          <a:off x="2716240" y="105124"/>
          <a:ext cx="756595" cy="586122"/>
        </a:xfrm>
        <a:prstGeom prst="rightArrow">
          <a:avLst>
            <a:gd name="adj1" fmla="val 60000"/>
            <a:gd name="adj2" fmla="val 50000"/>
          </a:avLst>
        </a:prstGeom>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path path="circle">
            <a:fillToRect t="100000" r="100000"/>
          </a:path>
          <a:tileRect l="-100000" b="-100000"/>
        </a:gra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716240" y="222348"/>
        <a:ext cx="580758" cy="351674"/>
      </dsp:txXfrm>
    </dsp:sp>
    <dsp:sp modelId="{AFD29CD4-D2EC-4ECA-8140-9F0F08F53708}">
      <dsp:nvSpPr>
        <dsp:cNvPr id="0" name=""/>
        <dsp:cNvSpPr/>
      </dsp:nvSpPr>
      <dsp:spPr>
        <a:xfrm>
          <a:off x="3786895"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Tuning parameters</a:t>
          </a:r>
        </a:p>
      </dsp:txBody>
      <dsp:txXfrm>
        <a:off x="3786895" y="167785"/>
        <a:ext cx="2354177" cy="460800"/>
      </dsp:txXfrm>
    </dsp:sp>
    <dsp:sp modelId="{F143797C-8B74-40ED-96AB-E7905A132FB8}">
      <dsp:nvSpPr>
        <dsp:cNvPr id="0" name=""/>
        <dsp:cNvSpPr/>
      </dsp:nvSpPr>
      <dsp:spPr>
        <a:xfrm>
          <a:off x="4269076"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505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Finding the optimal number of clusters using the elbow method</a:t>
          </a:r>
        </a:p>
      </dsp:txBody>
      <dsp:txXfrm>
        <a:off x="4304029" y="663539"/>
        <a:ext cx="2284271" cy="1123494"/>
      </dsp:txXfrm>
    </dsp:sp>
    <dsp:sp modelId="{AEB1DFD9-92C1-40A8-A9ED-EC5522B47DE0}">
      <dsp:nvSpPr>
        <dsp:cNvPr id="0" name=""/>
        <dsp:cNvSpPr/>
      </dsp:nvSpPr>
      <dsp:spPr>
        <a:xfrm>
          <a:off x="6497957" y="105124"/>
          <a:ext cx="756595" cy="586122"/>
        </a:xfrm>
        <a:prstGeom prst="rightArrow">
          <a:avLst>
            <a:gd name="adj1" fmla="val 60000"/>
            <a:gd name="adj2" fmla="val 5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path path="circle">
            <a:fillToRect r="100000" b="100000"/>
          </a:path>
          <a:tileRect l="-100000" t="-100000"/>
        </a:gradFill>
        <a:ln>
          <a:solidFill>
            <a:srgbClr val="FF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97957" y="222348"/>
        <a:ext cx="580758" cy="351674"/>
      </dsp:txXfrm>
    </dsp:sp>
    <dsp:sp modelId="{BE306C6E-A9C5-472C-8101-1FD944D01ED8}">
      <dsp:nvSpPr>
        <dsp:cNvPr id="0" name=""/>
        <dsp:cNvSpPr/>
      </dsp:nvSpPr>
      <dsp:spPr>
        <a:xfrm>
          <a:off x="7568612" y="167785"/>
          <a:ext cx="2354177" cy="691200"/>
        </a:xfrm>
        <a:prstGeom prst="roundRect">
          <a:avLst>
            <a:gd name="adj" fmla="val 10000"/>
          </a:avLst>
        </a:prstGeom>
        <a:gradFill flip="none" rotWithShape="0">
          <a:gsLst>
            <a:gs pos="0">
              <a:srgbClr val="FF5050">
                <a:tint val="66000"/>
                <a:satMod val="160000"/>
              </a:srgbClr>
            </a:gs>
            <a:gs pos="50000">
              <a:srgbClr val="FF5050">
                <a:tint val="44500"/>
                <a:satMod val="160000"/>
              </a:srgbClr>
            </a:gs>
            <a:gs pos="100000">
              <a:srgbClr val="FF5050">
                <a:tint val="23500"/>
                <a:satMod val="160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Interpretation of clusters</a:t>
          </a:r>
        </a:p>
      </dsp:txBody>
      <dsp:txXfrm>
        <a:off x="7568612" y="167785"/>
        <a:ext cx="2354177" cy="460800"/>
      </dsp:txXfrm>
    </dsp:sp>
    <dsp:sp modelId="{26F89AF1-8FF6-48F8-89E8-DB6893846B97}">
      <dsp:nvSpPr>
        <dsp:cNvPr id="0" name=""/>
        <dsp:cNvSpPr/>
      </dsp:nvSpPr>
      <dsp:spPr>
        <a:xfrm>
          <a:off x="8055971" y="628586"/>
          <a:ext cx="2354177" cy="1193400"/>
        </a:xfrm>
        <a:prstGeom prst="roundRect">
          <a:avLst>
            <a:gd name="adj" fmla="val 10000"/>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Analyzing the clusters</a:t>
          </a:r>
        </a:p>
        <a:p>
          <a:pPr marL="171450" lvl="1" indent="-171450" algn="l" defTabSz="711200">
            <a:lnSpc>
              <a:spcPct val="90000"/>
            </a:lnSpc>
            <a:spcBef>
              <a:spcPct val="0"/>
            </a:spcBef>
            <a:spcAft>
              <a:spcPct val="15000"/>
            </a:spcAft>
            <a:buChar char="•"/>
          </a:pPr>
          <a:r>
            <a:rPr lang="en-US" sz="1600" kern="1200" dirty="0"/>
            <a:t>Discovering patterns</a:t>
          </a:r>
        </a:p>
        <a:p>
          <a:pPr marL="171450" lvl="1" indent="-171450" algn="l" defTabSz="711200">
            <a:lnSpc>
              <a:spcPct val="90000"/>
            </a:lnSpc>
            <a:spcBef>
              <a:spcPct val="0"/>
            </a:spcBef>
            <a:spcAft>
              <a:spcPct val="15000"/>
            </a:spcAft>
            <a:buChar char="•"/>
          </a:pPr>
          <a:r>
            <a:rPr lang="en-US" sz="1600" kern="1200" dirty="0"/>
            <a:t>Naming the clusters </a:t>
          </a:r>
        </a:p>
      </dsp:txBody>
      <dsp:txXfrm>
        <a:off x="8090924" y="663539"/>
        <a:ext cx="2284271" cy="11234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Graphik Regular" panose="020B0503030202060203" pitchFamily="34" charset="77"/>
                <a:cs typeface="Arial" panose="020B0604020202020204" pitchFamily="34" charset="0"/>
              </a:rPr>
              <a:pPr>
                <a:defRPr/>
              </a:pPr>
              <a:t>2/12/2020</a:t>
            </a:fld>
            <a:endParaRPr lang="en-US" dirty="0">
              <a:latin typeface="Graphik Regular" panose="020B0503030202060203" pitchFamily="34" charset="77"/>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Graphik Regular" panose="020B0503030202060203" pitchFamily="34"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Graphik Regular" panose="020B0503030202060203" pitchFamily="34" charset="77"/>
                <a:cs typeface="Arial" panose="020B0604020202020204" pitchFamily="34" charset="0"/>
              </a:rPr>
              <a:pPr>
                <a:defRPr/>
              </a:pPr>
              <a:t>‹#›</a:t>
            </a:fld>
            <a:endParaRPr lang="en-US" dirty="0">
              <a:latin typeface="Graphik Regular" panose="020B0503030202060203" pitchFamily="34" charset="77"/>
              <a:cs typeface="Arial" panose="020B0604020202020204"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4612C19A-B064-4A02-B1DD-2674A5B33712}" type="datetime1">
              <a:rPr lang="en-US" smtClean="0"/>
              <a:pPr>
                <a:defRPr/>
              </a:pPr>
              <a:t>2/12/2020</a:t>
            </a:fld>
            <a:endParaRPr lang="en-GB"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r>
              <a:rPr lang="en-GB" noProof="0" dirty="0" err="1"/>
              <a:t>Rj</a:t>
            </a:r>
            <a:r>
              <a:rPr lang="en-GB" noProof="0" dirty="0"/>
              <a:t> k</a:t>
            </a:r>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i="0">
                <a:latin typeface="Graphik Regular" panose="020B0503030202060203" pitchFamily="34" charset="77"/>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i="0">
                <a:latin typeface="Graphik Regular" panose="020B0503030202060203" pitchFamily="34" charset="77"/>
                <a:cs typeface="Arial" panose="020B0604020202020204"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609443"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2pPr>
    <a:lvl3pPr marL="1218885"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3pPr>
    <a:lvl4pPr marL="1828328"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4pPr>
    <a:lvl5pPr marL="2437771" algn="l" rtl="0" eaLnBrk="0" fontAlgn="base" hangingPunct="0">
      <a:spcBef>
        <a:spcPct val="30000"/>
      </a:spcBef>
      <a:spcAft>
        <a:spcPct val="0"/>
      </a:spcAft>
      <a:defRPr sz="1600" b="0" i="0" kern="1200">
        <a:solidFill>
          <a:schemeClr val="tx1"/>
        </a:solidFill>
        <a:latin typeface="Graphik Regular" panose="020B0503030202060203" pitchFamily="34" charset="77"/>
        <a:ea typeface="Roboto" panose="02000000000000000000" pitchFamily="2" charset="0"/>
        <a:cs typeface="+mn-cs"/>
      </a:defRPr>
    </a:lvl5pPr>
    <a:lvl6pPr marL="3047213" algn="l" defTabSz="1218885" rtl="0" eaLnBrk="1" latinLnBrk="0" hangingPunct="1">
      <a:defRPr sz="1600" kern="1200">
        <a:solidFill>
          <a:schemeClr val="tx1"/>
        </a:solidFill>
        <a:latin typeface="+mn-lt"/>
        <a:ea typeface="+mn-ea"/>
        <a:cs typeface="+mn-cs"/>
      </a:defRPr>
    </a:lvl6pPr>
    <a:lvl7pPr marL="3656656" algn="l" defTabSz="1218885" rtl="0" eaLnBrk="1" latinLnBrk="0" hangingPunct="1">
      <a:defRPr sz="1600" kern="1200">
        <a:solidFill>
          <a:schemeClr val="tx1"/>
        </a:solidFill>
        <a:latin typeface="+mn-lt"/>
        <a:ea typeface="+mn-ea"/>
        <a:cs typeface="+mn-cs"/>
      </a:defRPr>
    </a:lvl7pPr>
    <a:lvl8pPr marL="4266097" algn="l" defTabSz="1218885" rtl="0" eaLnBrk="1" latinLnBrk="0" hangingPunct="1">
      <a:defRPr sz="1600" kern="1200">
        <a:solidFill>
          <a:schemeClr val="tx1"/>
        </a:solidFill>
        <a:latin typeface="+mn-lt"/>
        <a:ea typeface="+mn-ea"/>
        <a:cs typeface="+mn-cs"/>
      </a:defRPr>
    </a:lvl8pPr>
    <a:lvl9pPr marL="4875541" algn="l" defTabSz="12188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23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 zones. Because wherever you get a drop, in that area only you are likely to get your next booking</a:t>
            </a:r>
          </a:p>
          <a:p>
            <a:endParaRPr lang="en-US" dirty="0"/>
          </a:p>
        </p:txBody>
      </p:sp>
    </p:spTree>
    <p:extLst>
      <p:ext uri="{BB962C8B-B14F-4D97-AF65-F5344CB8AC3E}">
        <p14:creationId xmlns:p14="http://schemas.microsoft.com/office/powerpoint/2010/main" val="278267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US" smtClean="0"/>
              <a:t>5</a:t>
            </a:fld>
            <a:endParaRPr lang="en-US" dirty="0"/>
          </a:p>
        </p:txBody>
      </p:sp>
    </p:spTree>
    <p:extLst>
      <p:ext uri="{BB962C8B-B14F-4D97-AF65-F5344CB8AC3E}">
        <p14:creationId xmlns:p14="http://schemas.microsoft.com/office/powerpoint/2010/main" val="8106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948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727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205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10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0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C2469E-A12A-44A9-9907-2A6DE1949567}" type="slidenum">
              <a:rPr lang="en-US" smtClean="0"/>
              <a:t>14</a:t>
            </a:fld>
            <a:endParaRPr lang="en-US" dirty="0"/>
          </a:p>
        </p:txBody>
      </p:sp>
    </p:spTree>
    <p:extLst>
      <p:ext uri="{BB962C8B-B14F-4D97-AF65-F5344CB8AC3E}">
        <p14:creationId xmlns:p14="http://schemas.microsoft.com/office/powerpoint/2010/main" val="341233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3962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9.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9.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1 — Dimensional Pos &g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14F4B-C55C-4F0B-BB61-C3F2A247F4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31316" y="5848134"/>
            <a:ext cx="3480269" cy="678195"/>
          </a:xfrm>
          <a:prstGeom prst="rect">
            <a:avLst/>
          </a:prstGeom>
        </p:spPr>
      </p:pic>
      <p:pic>
        <p:nvPicPr>
          <p:cNvPr id="13" name="Picture 12">
            <a:extLst>
              <a:ext uri="{FF2B5EF4-FFF2-40B4-BE49-F238E27FC236}">
                <a16:creationId xmlns:a16="http://schemas.microsoft.com/office/drawing/2014/main" id="{FC3ADF8E-6222-4019-AED9-B94A51680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44832" y="928414"/>
            <a:ext cx="4316313" cy="4534950"/>
          </a:xfrm>
          <a:prstGeom prst="rect">
            <a:avLst/>
          </a:prstGeom>
        </p:spPr>
      </p:pic>
      <p:sp>
        <p:nvSpPr>
          <p:cNvPr id="6" name="Title 1">
            <a:extLst>
              <a:ext uri="{FF2B5EF4-FFF2-40B4-BE49-F238E27FC236}">
                <a16:creationId xmlns:a16="http://schemas.microsoft.com/office/drawing/2014/main" id="{3C5ED93C-DF05-B042-8C88-90DB91933090}"/>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AU" dirty="0"/>
              <a:t>Title goes here in A few lines</a:t>
            </a:r>
          </a:p>
        </p:txBody>
      </p:sp>
      <p:sp>
        <p:nvSpPr>
          <p:cNvPr id="7" name="Text Placeholder 45">
            <a:extLst>
              <a:ext uri="{FF2B5EF4-FFF2-40B4-BE49-F238E27FC236}">
                <a16:creationId xmlns:a16="http://schemas.microsoft.com/office/drawing/2014/main" id="{6DA97E44-8B91-6D4F-82A9-C7EE7B5ABB5B}"/>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9" name="Text Placeholder 48">
            <a:extLst>
              <a:ext uri="{FF2B5EF4-FFF2-40B4-BE49-F238E27FC236}">
                <a16:creationId xmlns:a16="http://schemas.microsoft.com/office/drawing/2014/main" id="{2D00019C-87E7-8E4F-A3B8-A81C6A77741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39353882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3.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t="13415" b="9908"/>
          <a:stretch/>
        </p:blipFill>
        <p:spPr>
          <a:xfrm>
            <a:off x="3320685" y="-1"/>
            <a:ext cx="8622786" cy="6859589"/>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5889581"/>
            <a:ext cx="2578382" cy="499643"/>
          </a:xfrm>
          <a:prstGeom prst="rect">
            <a:avLst/>
          </a:prstGeom>
        </p:spPr>
      </p:pic>
    </p:spTree>
    <p:extLst>
      <p:ext uri="{BB962C8B-B14F-4D97-AF65-F5344CB8AC3E}">
        <p14:creationId xmlns:p14="http://schemas.microsoft.com/office/powerpoint/2010/main" val="9645435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SLIDE DESIGN PACK</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0" name="Text Placeholder 2"/>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534989" y="2087262"/>
            <a:ext cx="368300" cy="492125"/>
            <a:chOff x="5908515" y="2341560"/>
            <a:chExt cx="368300" cy="492125"/>
          </a:xfrm>
          <a:solidFill>
            <a:schemeClr val="tx1">
              <a:alpha val="40000"/>
            </a:schemeClr>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087262"/>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087262"/>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095909"/>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nvGrpSpPr>
          <p:cNvPr id="6" name="Group 5">
            <a:extLst>
              <a:ext uri="{FF2B5EF4-FFF2-40B4-BE49-F238E27FC236}">
                <a16:creationId xmlns:a16="http://schemas.microsoft.com/office/drawing/2014/main" id="{25AD3B88-4D54-0F4D-A28F-B5FBD9580F5A}"/>
              </a:ext>
            </a:extLst>
          </p:cNvPr>
          <p:cNvGrpSpPr/>
          <p:nvPr userDrawn="1"/>
        </p:nvGrpSpPr>
        <p:grpSpPr>
          <a:xfrm>
            <a:off x="1848459" y="2086288"/>
            <a:ext cx="1150216" cy="954826"/>
            <a:chOff x="4754408" y="2382838"/>
            <a:chExt cx="495300" cy="411163"/>
          </a:xfrm>
        </p:grpSpPr>
        <p:sp>
          <p:nvSpPr>
            <p:cNvPr id="8" name="Freeform 5"/>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spTree>
    <p:extLst>
      <p:ext uri="{BB962C8B-B14F-4D97-AF65-F5344CB8AC3E}">
        <p14:creationId xmlns:p14="http://schemas.microsoft.com/office/powerpoint/2010/main" val="37790312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2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ICON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329885" y="2105922"/>
            <a:ext cx="710476" cy="949343"/>
            <a:chOff x="5908515" y="2341560"/>
            <a:chExt cx="368300" cy="492125"/>
          </a:xfrm>
          <a:solidFill>
            <a:schemeClr val="tx1"/>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5923"/>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5923"/>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4570"/>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5922"/>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Tree>
    <p:extLst>
      <p:ext uri="{BB962C8B-B14F-4D97-AF65-F5344CB8AC3E}">
        <p14:creationId xmlns:p14="http://schemas.microsoft.com/office/powerpoint/2010/main" val="20160773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IMAGE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8120"/>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6767"/>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8119"/>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grpSp>
        <p:nvGrpSpPr>
          <p:cNvPr id="42" name="Group 41">
            <a:extLst>
              <a:ext uri="{FF2B5EF4-FFF2-40B4-BE49-F238E27FC236}">
                <a16:creationId xmlns:a16="http://schemas.microsoft.com/office/drawing/2014/main" id="{83C2161E-F836-F548-9673-7BCD0A8D239D}"/>
              </a:ext>
            </a:extLst>
          </p:cNvPr>
          <p:cNvGrpSpPr/>
          <p:nvPr userDrawn="1"/>
        </p:nvGrpSpPr>
        <p:grpSpPr>
          <a:xfrm>
            <a:off x="4435771" y="2108120"/>
            <a:ext cx="695871" cy="929828"/>
            <a:chOff x="7000721" y="2341560"/>
            <a:chExt cx="368300" cy="492125"/>
          </a:xfrm>
          <a:solidFill>
            <a:schemeClr val="tx1"/>
          </a:solidFill>
        </p:grpSpPr>
        <p:sp>
          <p:nvSpPr>
            <p:cNvPr id="43" name="Freeform 24">
              <a:extLst>
                <a:ext uri="{FF2B5EF4-FFF2-40B4-BE49-F238E27FC236}">
                  <a16:creationId xmlns:a16="http://schemas.microsoft.com/office/drawing/2014/main" id="{517635ED-7C62-2243-B71D-6B0919537B1E}"/>
                </a:ext>
              </a:extLst>
            </p:cNvPr>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4" name="Freeform 25">
              <a:extLst>
                <a:ext uri="{FF2B5EF4-FFF2-40B4-BE49-F238E27FC236}">
                  <a16:creationId xmlns:a16="http://schemas.microsoft.com/office/drawing/2014/main" id="{243E65C7-BE35-A843-8EC2-B743A13C9D9A}"/>
                </a:ext>
              </a:extLst>
            </p:cNvPr>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5" name="Freeform 26">
              <a:extLst>
                <a:ext uri="{FF2B5EF4-FFF2-40B4-BE49-F238E27FC236}">
                  <a16:creationId xmlns:a16="http://schemas.microsoft.com/office/drawing/2014/main" id="{7ADB6A68-7A24-6F4F-AA37-0CA2EF078FD2}"/>
                </a:ext>
              </a:extLst>
            </p:cNvPr>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6" name="Freeform 27">
              <a:extLst>
                <a:ext uri="{FF2B5EF4-FFF2-40B4-BE49-F238E27FC236}">
                  <a16:creationId xmlns:a16="http://schemas.microsoft.com/office/drawing/2014/main" id="{F49406B9-C6A2-A24D-8E71-7B060E66D752}"/>
                </a:ext>
              </a:extLst>
            </p:cNvPr>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47" name="Freeform 28">
              <a:extLst>
                <a:ext uri="{FF2B5EF4-FFF2-40B4-BE49-F238E27FC236}">
                  <a16:creationId xmlns:a16="http://schemas.microsoft.com/office/drawing/2014/main" id="{F4193041-2E59-2046-AEA2-E6C009AD55BA}"/>
                </a:ext>
              </a:extLst>
            </p:cNvPr>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48" name="Text Placeholder 2">
            <a:extLst>
              <a:ext uri="{FF2B5EF4-FFF2-40B4-BE49-F238E27FC236}">
                <a16:creationId xmlns:a16="http://schemas.microsoft.com/office/drawing/2014/main" id="{7D675BFE-3C24-B142-9410-E3862D95316E}"/>
              </a:ext>
            </a:extLst>
          </p:cNvPr>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49" name="Group 48">
            <a:extLst>
              <a:ext uri="{FF2B5EF4-FFF2-40B4-BE49-F238E27FC236}">
                <a16:creationId xmlns:a16="http://schemas.microsoft.com/office/drawing/2014/main" id="{B462F2D0-DA89-4741-A89E-FF25512DEEF1}"/>
              </a:ext>
            </a:extLst>
          </p:cNvPr>
          <p:cNvGrpSpPr/>
          <p:nvPr userDrawn="1"/>
        </p:nvGrpSpPr>
        <p:grpSpPr>
          <a:xfrm>
            <a:off x="3534989" y="2108120"/>
            <a:ext cx="368300" cy="492125"/>
            <a:chOff x="5908515" y="2341560"/>
            <a:chExt cx="368300" cy="492125"/>
          </a:xfrm>
          <a:solidFill>
            <a:schemeClr val="tx1">
              <a:alpha val="40000"/>
            </a:schemeClr>
          </a:solidFill>
        </p:grpSpPr>
        <p:sp>
          <p:nvSpPr>
            <p:cNvPr id="50" name="Freeform 18">
              <a:extLst>
                <a:ext uri="{FF2B5EF4-FFF2-40B4-BE49-F238E27FC236}">
                  <a16:creationId xmlns:a16="http://schemas.microsoft.com/office/drawing/2014/main" id="{1424B03A-294F-454F-8556-AC84035319A2}"/>
                </a:ext>
              </a:extLst>
            </p:cNvPr>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1" name="Freeform 19">
              <a:extLst>
                <a:ext uri="{FF2B5EF4-FFF2-40B4-BE49-F238E27FC236}">
                  <a16:creationId xmlns:a16="http://schemas.microsoft.com/office/drawing/2014/main" id="{9BAA5AA0-2677-E54B-8EB7-E7BA0CE59532}"/>
                </a:ext>
              </a:extLst>
            </p:cNvPr>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2" name="Freeform 20">
              <a:extLst>
                <a:ext uri="{FF2B5EF4-FFF2-40B4-BE49-F238E27FC236}">
                  <a16:creationId xmlns:a16="http://schemas.microsoft.com/office/drawing/2014/main" id="{F2D2F99D-E9E5-744A-A2B0-84B15807462C}"/>
                </a:ext>
              </a:extLst>
            </p:cNvPr>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Tree>
    <p:extLst>
      <p:ext uri="{BB962C8B-B14F-4D97-AF65-F5344CB8AC3E}">
        <p14:creationId xmlns:p14="http://schemas.microsoft.com/office/powerpoint/2010/main" val="827732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4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CREDENTIAL LIBRARY</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4384"/>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584997" y="2104383"/>
            <a:ext cx="710991" cy="950031"/>
            <a:chOff x="8094508" y="2341560"/>
            <a:chExt cx="368300" cy="492125"/>
          </a:xfrm>
          <a:solidFill>
            <a:schemeClr val="tx1"/>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29" name="Text Placeholder 2"/>
          <p:cNvSpPr txBox="1">
            <a:spLocks/>
          </p:cNvSpPr>
          <p:nvPr userDrawn="1"/>
        </p:nvSpPr>
        <p:spPr>
          <a:xfrm>
            <a:off x="6149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MASTER TEMPLATE</a:t>
            </a:r>
          </a:p>
        </p:txBody>
      </p:sp>
      <p:sp>
        <p:nvSpPr>
          <p:cNvPr id="136" name="Freeform 48"/>
          <p:cNvSpPr>
            <a:spLocks noEditPoints="1"/>
          </p:cNvSpPr>
          <p:nvPr userDrawn="1"/>
        </p:nvSpPr>
        <p:spPr bwMode="auto">
          <a:xfrm>
            <a:off x="895131" y="2113031"/>
            <a:ext cx="465431" cy="473869"/>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grpSp>
        <p:nvGrpSpPr>
          <p:cNvPr id="32" name="Group 31">
            <a:extLst>
              <a:ext uri="{FF2B5EF4-FFF2-40B4-BE49-F238E27FC236}">
                <a16:creationId xmlns:a16="http://schemas.microsoft.com/office/drawing/2014/main" id="{A7C5A9E8-AC7C-CB4E-A27E-449141D99941}"/>
              </a:ext>
            </a:extLst>
          </p:cNvPr>
          <p:cNvGrpSpPr>
            <a:grpSpLocks noChangeAspect="1"/>
          </p:cNvGrpSpPr>
          <p:nvPr userDrawn="1"/>
        </p:nvGrpSpPr>
        <p:grpSpPr>
          <a:xfrm>
            <a:off x="2150596" y="2104383"/>
            <a:ext cx="594360" cy="493395"/>
            <a:chOff x="4754408" y="2382838"/>
            <a:chExt cx="495300" cy="411163"/>
          </a:xfrm>
          <a:solidFill>
            <a:schemeClr val="tx1">
              <a:alpha val="40000"/>
            </a:schemeClr>
          </a:solidFill>
        </p:grpSpPr>
        <p:sp>
          <p:nvSpPr>
            <p:cNvPr id="33" name="Freeform 5">
              <a:extLst>
                <a:ext uri="{FF2B5EF4-FFF2-40B4-BE49-F238E27FC236}">
                  <a16:creationId xmlns:a16="http://schemas.microsoft.com/office/drawing/2014/main" id="{F698DFD7-6048-8944-B4B3-C53D599856E9}"/>
                </a:ext>
              </a:extLst>
            </p:cNvPr>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6">
              <a:extLst>
                <a:ext uri="{FF2B5EF4-FFF2-40B4-BE49-F238E27FC236}">
                  <a16:creationId xmlns:a16="http://schemas.microsoft.com/office/drawing/2014/main" id="{2F9228FA-FB98-0E4D-9442-BFE37838CBF6}"/>
                </a:ext>
              </a:extLst>
            </p:cNvPr>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
              <a:extLst>
                <a:ext uri="{FF2B5EF4-FFF2-40B4-BE49-F238E27FC236}">
                  <a16:creationId xmlns:a16="http://schemas.microsoft.com/office/drawing/2014/main" id="{F9EF71C3-DCB6-C143-9BD3-117FDFF59722}"/>
                </a:ext>
              </a:extLst>
            </p:cNvPr>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8">
              <a:extLst>
                <a:ext uri="{FF2B5EF4-FFF2-40B4-BE49-F238E27FC236}">
                  <a16:creationId xmlns:a16="http://schemas.microsoft.com/office/drawing/2014/main" id="{70B88628-D119-4040-9A65-8F6E6996861A}"/>
                </a:ext>
              </a:extLst>
            </p:cNvPr>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1" name="Text Placeholder 2">
            <a:extLst>
              <a:ext uri="{FF2B5EF4-FFF2-40B4-BE49-F238E27FC236}">
                <a16:creationId xmlns:a16="http://schemas.microsoft.com/office/drawing/2014/main" id="{B526E9C5-9361-5448-B012-2B51037089BD}"/>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
        <p:nvSpPr>
          <p:cNvPr id="47" name="Text Placeholder 2">
            <a:extLst>
              <a:ext uri="{FF2B5EF4-FFF2-40B4-BE49-F238E27FC236}">
                <a16:creationId xmlns:a16="http://schemas.microsoft.com/office/drawing/2014/main" id="{C76D0F5E-69C2-1649-9CDD-1EA813AD8570}"/>
              </a:ext>
            </a:extLst>
          </p:cNvPr>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48" name="Group 47">
            <a:extLst>
              <a:ext uri="{FF2B5EF4-FFF2-40B4-BE49-F238E27FC236}">
                <a16:creationId xmlns:a16="http://schemas.microsoft.com/office/drawing/2014/main" id="{04C93D92-EDEE-634C-B34E-AB5B5B67EC59}"/>
              </a:ext>
            </a:extLst>
          </p:cNvPr>
          <p:cNvGrpSpPr/>
          <p:nvPr userDrawn="1"/>
        </p:nvGrpSpPr>
        <p:grpSpPr>
          <a:xfrm>
            <a:off x="3534989" y="2104384"/>
            <a:ext cx="368300" cy="492125"/>
            <a:chOff x="5908515" y="2341560"/>
            <a:chExt cx="368300" cy="492125"/>
          </a:xfrm>
          <a:solidFill>
            <a:schemeClr val="tx1">
              <a:alpha val="40000"/>
            </a:schemeClr>
          </a:solidFill>
        </p:grpSpPr>
        <p:sp>
          <p:nvSpPr>
            <p:cNvPr id="49" name="Freeform 18">
              <a:extLst>
                <a:ext uri="{FF2B5EF4-FFF2-40B4-BE49-F238E27FC236}">
                  <a16:creationId xmlns:a16="http://schemas.microsoft.com/office/drawing/2014/main" id="{8E546688-9809-8D47-B1B8-9D43E230AA9F}"/>
                </a:ext>
              </a:extLst>
            </p:cNvPr>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0" name="Freeform 19">
              <a:extLst>
                <a:ext uri="{FF2B5EF4-FFF2-40B4-BE49-F238E27FC236}">
                  <a16:creationId xmlns:a16="http://schemas.microsoft.com/office/drawing/2014/main" id="{1A61491F-CD86-114C-9CBB-752C68AC753E}"/>
                </a:ext>
              </a:extLst>
            </p:cNvPr>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51" name="Freeform 20">
              <a:extLst>
                <a:ext uri="{FF2B5EF4-FFF2-40B4-BE49-F238E27FC236}">
                  <a16:creationId xmlns:a16="http://schemas.microsoft.com/office/drawing/2014/main" id="{7039D77E-01CA-444D-8871-67079F5593BE}"/>
                </a:ext>
              </a:extLst>
            </p:cNvPr>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Tree>
    <p:extLst>
      <p:ext uri="{BB962C8B-B14F-4D97-AF65-F5344CB8AC3E}">
        <p14:creationId xmlns:p14="http://schemas.microsoft.com/office/powerpoint/2010/main" val="41546082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3682876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ivider 5.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tx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5073850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1683" y="229655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1683" y="26702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1683" y="313841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1683" y="351213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1683" y="3991857"/>
            <a:ext cx="6302630" cy="336915"/>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1683" y="43655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1683" y="4833105"/>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1683" y="5206824"/>
            <a:ext cx="6302630" cy="336915"/>
          </a:xfrm>
        </p:spPr>
        <p:txBody>
          <a:bodyPr/>
          <a:lstStyle>
            <a:lvl1pPr>
              <a:defRPr lang="en-US" sz="1800" b="1" i="0" kern="120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1683" y="5663223"/>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1683" y="6036942"/>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ext uri="{D42A27DB-BD31-4B8C-83A1-F6EECF244321}">
                <p14:modId xmlns:p14="http://schemas.microsoft.com/office/powerpoint/2010/main" val="3974803370"/>
              </p:ext>
            </p:extLst>
          </p:nvPr>
        </p:nvGraphicFramePr>
        <p:xfrm>
          <a:off x="355602" y="2296557"/>
          <a:ext cx="548640" cy="4077300"/>
        </p:xfrm>
        <a:graphic>
          <a:graphicData uri="http://schemas.openxmlformats.org/drawingml/2006/table">
            <a:tbl>
              <a:tblPr>
                <a:tableStyleId>{21E4AEA4-8DFA-4A89-87EB-49C32662AFE0}</a:tableStyleId>
              </a:tblPr>
              <a:tblGrid>
                <a:gridCol w="548640">
                  <a:extLst>
                    <a:ext uri="{9D8B030D-6E8A-4147-A177-3AD203B41FA5}">
                      <a16:colId xmlns:a16="http://schemas.microsoft.com/office/drawing/2014/main" val="20000"/>
                    </a:ext>
                  </a:extLst>
                </a:gridCol>
              </a:tblGrid>
              <a:tr h="815460">
                <a:tc>
                  <a:txBody>
                    <a:bodyPr/>
                    <a:lstStyle/>
                    <a:p>
                      <a:pPr algn="ctr"/>
                      <a:r>
                        <a:rPr lang="en-US" b="1" i="0" dirty="0">
                          <a:ln>
                            <a:noFill/>
                          </a:ln>
                          <a:solidFill>
                            <a:schemeClr val="bg1"/>
                          </a:solidFill>
                          <a:latin typeface="Arial Black" charset="0"/>
                          <a:ea typeface="Arial Black" charset="0"/>
                          <a:cs typeface="Arial Black"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15460">
                <a:tc>
                  <a:txBody>
                    <a:bodyPr/>
                    <a:lstStyle/>
                    <a:p>
                      <a:pPr algn="ctr"/>
                      <a:r>
                        <a:rPr lang="en-US" b="1" i="0" dirty="0">
                          <a:ln>
                            <a:noFill/>
                          </a:ln>
                          <a:solidFill>
                            <a:schemeClr val="bg1"/>
                          </a:solidFill>
                          <a:latin typeface="Arial Black" charset="0"/>
                          <a:ea typeface="Arial Black" charset="0"/>
                          <a:cs typeface="Arial Black" charset="0"/>
                        </a:rPr>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15460">
                <a:tc>
                  <a:txBody>
                    <a:bodyPr/>
                    <a:lstStyle/>
                    <a:p>
                      <a:pPr algn="ctr"/>
                      <a:r>
                        <a:rPr lang="en-US" b="1" i="0" dirty="0">
                          <a:ln>
                            <a:noFill/>
                          </a:ln>
                          <a:solidFill>
                            <a:schemeClr val="bg1"/>
                          </a:solidFill>
                          <a:latin typeface="Arial Black" charset="0"/>
                          <a:ea typeface="Arial Black" charset="0"/>
                          <a:cs typeface="Arial Black"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15460">
                <a:tc>
                  <a:txBody>
                    <a:bodyPr/>
                    <a:lstStyle/>
                    <a:p>
                      <a:pPr algn="ctr"/>
                      <a:r>
                        <a:rPr lang="en-US" b="1" i="0" dirty="0">
                          <a:ln>
                            <a:noFill/>
                          </a:ln>
                          <a:solidFill>
                            <a:schemeClr val="bg1"/>
                          </a:solidFill>
                          <a:latin typeface="Arial Black" charset="0"/>
                          <a:ea typeface="Arial Black" charset="0"/>
                          <a:cs typeface="Arial Black"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15460">
                <a:tc>
                  <a:txBody>
                    <a:bodyPr/>
                    <a:lstStyle/>
                    <a:p>
                      <a:pPr algn="ctr"/>
                      <a:r>
                        <a:rPr lang="en-US" b="1" i="0" dirty="0">
                          <a:ln>
                            <a:noFill/>
                          </a:ln>
                          <a:solidFill>
                            <a:schemeClr val="bg1"/>
                          </a:solidFill>
                          <a:latin typeface="Arial Black" charset="0"/>
                          <a:ea typeface="Arial Black" charset="0"/>
                          <a:cs typeface="Arial Black"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602" y="554400"/>
            <a:ext cx="11470399" cy="1290729"/>
          </a:xfrm>
        </p:spPr>
        <p:txBody>
          <a:bodyPr/>
          <a:lstStyle>
            <a:lvl1pPr algn="l">
              <a:defRPr sz="11500" b="0" i="0">
                <a:solidFill>
                  <a:schemeClr val="accent1"/>
                </a:solidFill>
                <a:latin typeface="Graphik Black" panose="020B0A03030202060203" pitchFamily="34" charset="0"/>
              </a:defRPr>
            </a:lvl1pPr>
          </a:lstStyle>
          <a:p>
            <a:r>
              <a:rPr lang="en-US" dirty="0"/>
              <a:t>AGENDA</a:t>
            </a:r>
            <a:endParaRPr lang="en-AU" dirty="0"/>
          </a:p>
        </p:txBody>
      </p:sp>
    </p:spTree>
    <p:extLst>
      <p:ext uri="{BB962C8B-B14F-4D97-AF65-F5344CB8AC3E}">
        <p14:creationId xmlns:p14="http://schemas.microsoft.com/office/powerpoint/2010/main" val="10639165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005" y="626871"/>
            <a:ext cx="3593400" cy="1502286"/>
          </a:xfrm>
        </p:spPr>
        <p:txBody>
          <a:bodyPr/>
          <a:lstStyle>
            <a:lvl1pPr>
              <a:defRPr b="0" i="0"/>
            </a:lvl1p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2914" y="3141955"/>
            <a:ext cx="3036456" cy="309654"/>
          </a:xfrm>
        </p:spPr>
        <p:txBody>
          <a:bodyPr anchor="b"/>
          <a:lstStyle>
            <a:lvl1pPr>
              <a:lnSpc>
                <a:spcPct val="80000"/>
              </a:lnSpc>
              <a:spcBef>
                <a:spcPts val="0"/>
              </a:spcBef>
              <a:defRPr b="1" i="0">
                <a:solidFill>
                  <a:schemeClr val="accent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2915" y="3589106"/>
            <a:ext cx="3036456" cy="1880892"/>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3566134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004" y="296932"/>
            <a:ext cx="7323731" cy="1502285"/>
          </a:xfrm>
        </p:spPr>
        <p:txBody>
          <a:bodyPr vert="horz" wrap="square" lIns="0" tIns="0" rIns="0" bIns="0" rtlCol="0" anchor="b">
            <a:noAutofit/>
          </a:bodyPr>
          <a:lstStyle>
            <a:lvl1pPr>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3065881736"/>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1.1">
    <p:bg>
      <p:bgPr>
        <a:solidFill>
          <a:schemeClr val="bg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8AF718B7-258C-9D4A-99FE-0EDAB49C1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8" name="Footer Placeholder 1">
            <a:extLst>
              <a:ext uri="{FF2B5EF4-FFF2-40B4-BE49-F238E27FC236}">
                <a16:creationId xmlns:a16="http://schemas.microsoft.com/office/drawing/2014/main" id="{3C70DC80-4370-DB41-9F7D-2325A32573AC}"/>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9" name="Slide Number Placeholder 2">
            <a:extLst>
              <a:ext uri="{FF2B5EF4-FFF2-40B4-BE49-F238E27FC236}">
                <a16:creationId xmlns:a16="http://schemas.microsoft.com/office/drawing/2014/main" id="{9E0B5772-A875-AA45-95B5-D64C08C39FB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4" name="Title 1">
            <a:extLst>
              <a:ext uri="{FF2B5EF4-FFF2-40B4-BE49-F238E27FC236}">
                <a16:creationId xmlns:a16="http://schemas.microsoft.com/office/drawing/2014/main" id="{CA1E006F-37A6-0740-9234-09C1FD2EABF7}"/>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
        <p:nvSpPr>
          <p:cNvPr id="25" name="Text Placeholder 45">
            <a:extLst>
              <a:ext uri="{FF2B5EF4-FFF2-40B4-BE49-F238E27FC236}">
                <a16:creationId xmlns:a16="http://schemas.microsoft.com/office/drawing/2014/main" id="{A20FE26B-217A-BD4D-8564-A709AA0B0FB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Tree>
    <p:extLst>
      <p:ext uri="{BB962C8B-B14F-4D97-AF65-F5344CB8AC3E}">
        <p14:creationId xmlns:p14="http://schemas.microsoft.com/office/powerpoint/2010/main" val="312074043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3.2 — Dimensional Rev &gt;">
    <p:bg>
      <p:bgPr>
        <a:solidFill>
          <a:srgbClr val="C0C0C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E2AA50-6DFF-2248-8FAB-57E4EA66A8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3538" b="9947"/>
          <a:stretch/>
        </p:blipFill>
        <p:spPr>
          <a:xfrm>
            <a:off x="3320685" y="-1"/>
            <a:ext cx="8640947" cy="6859589"/>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bg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6" name="Acc_DigitalBLACK">
            <a:extLst>
              <a:ext uri="{FF2B5EF4-FFF2-40B4-BE49-F238E27FC236}">
                <a16:creationId xmlns:a16="http://schemas.microsoft.com/office/drawing/2014/main" id="{68CD0044-BFF5-8E44-8A76-105E53ECDFC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5889745"/>
            <a:ext cx="2578382" cy="499479"/>
          </a:xfrm>
          <a:prstGeom prst="rect">
            <a:avLst/>
          </a:prstGeom>
        </p:spPr>
      </p:pic>
    </p:spTree>
    <p:extLst>
      <p:ext uri="{BB962C8B-B14F-4D97-AF65-F5344CB8AC3E}">
        <p14:creationId xmlns:p14="http://schemas.microsoft.com/office/powerpoint/2010/main" val="2359629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1.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71EC0C07-9CB6-574A-8F51-81F43A6FE0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9" name="Footer Placeholder 1">
            <a:extLst>
              <a:ext uri="{FF2B5EF4-FFF2-40B4-BE49-F238E27FC236}">
                <a16:creationId xmlns:a16="http://schemas.microsoft.com/office/drawing/2014/main" id="{195CDC40-048A-8746-ADDA-3014F13E384D}"/>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8031E14C-5117-A446-9A05-8417A3777E29}"/>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2ED74A2E-FDCF-6447-A560-EE24247F7FBA}"/>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05293185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Divider 1.3">
    <p:bg>
      <p:bgPr>
        <a:solidFill>
          <a:schemeClr val="accent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5140187B-8648-D54F-8B59-C634067F6E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1" name="Footer Placeholder 1">
            <a:extLst>
              <a:ext uri="{FF2B5EF4-FFF2-40B4-BE49-F238E27FC236}">
                <a16:creationId xmlns:a16="http://schemas.microsoft.com/office/drawing/2014/main" id="{E977C5CB-DCAA-2A45-90DE-259BB4A69EA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2" name="Slide Number Placeholder 2">
            <a:extLst>
              <a:ext uri="{FF2B5EF4-FFF2-40B4-BE49-F238E27FC236}">
                <a16:creationId xmlns:a16="http://schemas.microsoft.com/office/drawing/2014/main" id="{E9E2EB33-0745-5049-AD22-A989F6C47B0F}"/>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E9F904C0-E2C5-5940-9615-C11312B33AC3}"/>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86087726-403B-E54D-8637-70567715BFC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7268341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ivider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2" name="Picture 21">
            <a:extLst>
              <a:ext uri="{FF2B5EF4-FFF2-40B4-BE49-F238E27FC236}">
                <a16:creationId xmlns:a16="http://schemas.microsoft.com/office/drawing/2014/main" id="{54CFD5DC-027D-8A4F-B5E7-BC2E40D31A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6" name="Footer Placeholder 1">
            <a:extLst>
              <a:ext uri="{FF2B5EF4-FFF2-40B4-BE49-F238E27FC236}">
                <a16:creationId xmlns:a16="http://schemas.microsoft.com/office/drawing/2014/main" id="{D8B3A5DA-CDFA-8240-A321-1FD8E8A58DF8}"/>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7" name="Slide Number Placeholder 2">
            <a:extLst>
              <a:ext uri="{FF2B5EF4-FFF2-40B4-BE49-F238E27FC236}">
                <a16:creationId xmlns:a16="http://schemas.microsoft.com/office/drawing/2014/main" id="{0A39D3BC-9A97-264A-B4EC-52266772799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33" name="Text Placeholder 45">
            <a:extLst>
              <a:ext uri="{FF2B5EF4-FFF2-40B4-BE49-F238E27FC236}">
                <a16:creationId xmlns:a16="http://schemas.microsoft.com/office/drawing/2014/main" id="{3E2F1093-57D6-9D42-9B63-EE9350211D98}"/>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5266A831-FC7C-6D4E-B8EE-C8EF6900CC6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6508507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Divider 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95A75D27-BBAA-5F4C-98BD-2DB169664B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1" name="Footer Placeholder 1">
            <a:extLst>
              <a:ext uri="{FF2B5EF4-FFF2-40B4-BE49-F238E27FC236}">
                <a16:creationId xmlns:a16="http://schemas.microsoft.com/office/drawing/2014/main" id="{51006FE9-3FBD-CC47-8619-1101A02D984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5" name="Slide Number Placeholder 2">
            <a:extLst>
              <a:ext uri="{FF2B5EF4-FFF2-40B4-BE49-F238E27FC236}">
                <a16:creationId xmlns:a16="http://schemas.microsoft.com/office/drawing/2014/main" id="{27042402-E728-7A48-A6FB-E026B4CCEAB9}"/>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79188975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0" name="Picture 19">
            <a:extLst>
              <a:ext uri="{FF2B5EF4-FFF2-40B4-BE49-F238E27FC236}">
                <a16:creationId xmlns:a16="http://schemas.microsoft.com/office/drawing/2014/main" id="{4E75EF92-4C23-AC42-87AB-90D16773FC8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4" name="Text Placeholder 45">
            <a:extLst>
              <a:ext uri="{FF2B5EF4-FFF2-40B4-BE49-F238E27FC236}">
                <a16:creationId xmlns:a16="http://schemas.microsoft.com/office/drawing/2014/main" id="{B591D047-CF9E-F740-A83C-9E095FCD3B0B}"/>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25" name="Footer Placeholder 1">
            <a:extLst>
              <a:ext uri="{FF2B5EF4-FFF2-40B4-BE49-F238E27FC236}">
                <a16:creationId xmlns:a16="http://schemas.microsoft.com/office/drawing/2014/main" id="{63CD8D88-21E9-414B-A480-24A3A5099569}"/>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6" name="Slide Number Placeholder 2">
            <a:extLst>
              <a:ext uri="{FF2B5EF4-FFF2-40B4-BE49-F238E27FC236}">
                <a16:creationId xmlns:a16="http://schemas.microsoft.com/office/drawing/2014/main" id="{4AD189C6-0D67-F64E-83C9-6070D3885A92}"/>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87C8A90E-2177-2C4D-86A5-F9D897A22CDE}"/>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41243298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Divider 2.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9AAF6C00-DA26-4B4D-A1FA-059E7CA3D7F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BB4D9A57-3AB4-5B41-B0B6-FB4D90D95A6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4348532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Divider 2.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8EF12D7-8FE5-414A-B666-4134F929223A}"/>
              </a:ext>
            </a:extLst>
          </p:cNvPr>
          <p:cNvSpPr>
            <a:spLocks noGrp="1"/>
          </p:cNvSpPr>
          <p:nvPr>
            <p:ph type="ftr" sz="quarter" idx="11"/>
          </p:nvPr>
        </p:nvSpPr>
        <p:spPr>
          <a:xfrm>
            <a:off x="7388697" y="6538913"/>
            <a:ext cx="4140338" cy="162000"/>
          </a:xfrm>
        </p:spPr>
        <p:txBody>
          <a:bodyPr/>
          <a:lstStyle>
            <a:lvl1pPr>
              <a:defRPr>
                <a:solidFill>
                  <a:schemeClr val="bg1">
                    <a:alpha val="50000"/>
                  </a:schemeClr>
                </a:solidFill>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19F4A1D0-4A6E-2D43-9C97-4B28ABB7D26C}"/>
              </a:ext>
            </a:extLst>
          </p:cNvPr>
          <p:cNvSpPr>
            <a:spLocks noGrp="1"/>
          </p:cNvSpPr>
          <p:nvPr>
            <p:ph type="sldNum" sz="quarter" idx="12"/>
          </p:nvPr>
        </p:nvSpPr>
        <p:spPr>
          <a:xfrm flipH="1">
            <a:off x="11612463" y="6538988"/>
            <a:ext cx="216000" cy="161925"/>
          </a:xfrm>
        </p:spPr>
        <p:txBody>
          <a:bodyPr/>
          <a:lstStyle>
            <a:lvl1pPr>
              <a:defRPr>
                <a:solidFill>
                  <a:schemeClr val="bg1">
                    <a:alpha val="50000"/>
                  </a:schemeClr>
                </a:solidFill>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7037210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Divider 2.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6" name="Title 1">
            <a:extLst>
              <a:ext uri="{FF2B5EF4-FFF2-40B4-BE49-F238E27FC236}">
                <a16:creationId xmlns:a16="http://schemas.microsoft.com/office/drawing/2014/main" id="{F133E38E-B422-B141-9656-C4DE79DBA133}"/>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EF40F5B-2FE8-F944-B1FD-A6D193FD2093}"/>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02309215-8B2E-914A-9FF1-5018F6895627}"/>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57943205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1749" y="2134"/>
            <a:ext cx="974548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9921957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203088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3.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B713A28-51BF-5448-9814-2BE2D82863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20685" y="-1173801"/>
            <a:ext cx="8622786" cy="8910213"/>
          </a:xfrm>
          <a:prstGeom prst="rect">
            <a:avLst/>
          </a:prstGeom>
        </p:spPr>
      </p:pic>
      <p:sp>
        <p:nvSpPr>
          <p:cNvPr id="8" name="MasterTitle"/>
          <p:cNvSpPr>
            <a:spLocks noGrp="1"/>
          </p:cNvSpPr>
          <p:nvPr userDrawn="1">
            <p:ph type="title" hasCustomPrompt="1"/>
          </p:nvPr>
        </p:nvSpPr>
        <p:spPr>
          <a:xfrm>
            <a:off x="675250" y="1659503"/>
            <a:ext cx="9664506" cy="3847848"/>
          </a:xfrm>
        </p:spPr>
        <p:txBody>
          <a:bodyPr wrap="square" tIns="182880" anchor="ctr" anchorCtr="0">
            <a:spAutoFit/>
          </a:bodyPr>
          <a:lstStyle>
            <a:lvl1pPr algn="l">
              <a:lnSpc>
                <a:spcPts val="9500"/>
              </a:lnSpc>
              <a:defRPr sz="12000" b="0" i="0" spc="-300" baseline="0">
                <a:solidFill>
                  <a:schemeClr val="tx1"/>
                </a:solidFill>
              </a:defRPr>
            </a:lvl1pPr>
          </a:lstStyle>
          <a:p>
            <a:r>
              <a:rPr lang="en-US" dirty="0"/>
              <a:t>THREE STACKED HEADLINE</a:t>
            </a:r>
            <a:endParaRPr lang="en-AU" dirty="0"/>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5889581"/>
            <a:ext cx="2578382" cy="499643"/>
          </a:xfrm>
          <a:prstGeom prst="rect">
            <a:avLst/>
          </a:prstGeom>
        </p:spPr>
      </p:pic>
    </p:spTree>
    <p:extLst>
      <p:ext uri="{BB962C8B-B14F-4D97-AF65-F5344CB8AC3E}">
        <p14:creationId xmlns:p14="http://schemas.microsoft.com/office/powerpoint/2010/main" val="2894298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Quote 1.2">
    <p:bg>
      <p:bgPr>
        <a:solidFill>
          <a:srgbClr val="FFFD38"/>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74E01FCD-7038-064E-A479-7F82CBF2494A}"/>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7760196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Quote 1.3">
    <p:bg>
      <p:bgPr>
        <a:solidFill>
          <a:schemeClr val="accent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F8353FC-1566-9146-981A-C0E543AFC3B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2529982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Quote 1.4">
    <p:bg>
      <p:bgPr>
        <a:solidFill>
          <a:schemeClr val="accent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8450727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383" y="1619274"/>
            <a:ext cx="3821663" cy="915635"/>
          </a:xfrm>
        </p:spPr>
        <p:txBody>
          <a:bodyPr wrap="square"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28604" y="5389327"/>
            <a:ext cx="3821663" cy="156197"/>
          </a:xfrm>
        </p:spPr>
        <p:txBody>
          <a:bodyPr wrap="square" anchor="t">
            <a:spAutoFit/>
          </a:bodyPr>
          <a:lstStyle>
            <a:lvl1pPr marL="0" marR="0" indent="0" algn="l" defTabSz="914400"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59791" y="1619274"/>
            <a:ext cx="0" cy="3619452"/>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28604" y="1619274"/>
            <a:ext cx="5291795" cy="3619452"/>
          </a:xfrm>
        </p:spPr>
        <p:txBody>
          <a:bodyPr vert="horz" wrap="square" lIns="0" tIns="0" rIns="0" bIns="0" rtlCol="0" anchor="t">
            <a:spAutoFit/>
          </a:bodyPr>
          <a:lstStyle>
            <a:lvl1pPr>
              <a:defRPr lang="en-US" sz="4800" b="0" i="0" spc="-150" dirty="0">
                <a:ea typeface="Roboto" panose="02000000000000000000" pitchFamily="2" charset="0"/>
              </a:defRPr>
            </a:lvl1pPr>
          </a:lstStyle>
          <a:p>
            <a:pPr marL="0" marR="0" lvl="0" indent="0" defTabSz="914400"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21069157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9348632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lIns="108000" tIns="108000" rIns="0" anchor="ctr"/>
          <a:lstStyle>
            <a:lvl1pPr algn="ctr">
              <a:defRPr b="0" i="0"/>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2913" y="3141955"/>
            <a:ext cx="4991100" cy="309654"/>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92767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32203410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accent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062392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One Key Point 2.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12"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0845796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tement 1.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7698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4.1 — Dimensional Pos &gt;">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28378" y="376239"/>
            <a:ext cx="5795548" cy="6012882"/>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0" name="SubTitle">
            <a:extLst>
              <a:ext uri="{FF2B5EF4-FFF2-40B4-BE49-F238E27FC236}">
                <a16:creationId xmlns:a16="http://schemas.microsoft.com/office/drawing/2014/main" id="{7B5E5023-81CB-1A4C-BB99-E8DF17957DFE}"/>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9FD0725F-1D9A-8D43-98C0-49E8D98AD8C6}"/>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pic>
        <p:nvPicPr>
          <p:cNvPr id="16" name="Acc_DigitalBLACK">
            <a:extLst>
              <a:ext uri="{FF2B5EF4-FFF2-40B4-BE49-F238E27FC236}">
                <a16:creationId xmlns:a16="http://schemas.microsoft.com/office/drawing/2014/main" id="{465C2F7E-DBF5-1444-B706-CB1BF8BBEEC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Tree>
    <p:extLst>
      <p:ext uri="{BB962C8B-B14F-4D97-AF65-F5344CB8AC3E}">
        <p14:creationId xmlns:p14="http://schemas.microsoft.com/office/powerpoint/2010/main" val="216536554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wo Key Points 2.1">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74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565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74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565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0673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4680"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7325" y="823310"/>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2562"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7325" y="1592263"/>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7975" y="4219653"/>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7975" y="4988606"/>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6382987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wo Key Points 2.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10A8B2-CEF9-4306-AD7E-2E5F69D406B3}"/>
              </a:ext>
            </a:extLst>
          </p:cNvPr>
          <p:cNvSpPr>
            <a:spLocks noGrp="1"/>
          </p:cNvSpPr>
          <p:nvPr>
            <p:ph type="pic" sz="quarter" idx="17" hasCustomPrompt="1"/>
          </p:nvPr>
        </p:nvSpPr>
        <p:spPr>
          <a:xfrm>
            <a:off x="0" y="0"/>
            <a:ext cx="12187238" cy="2770257"/>
          </a:xfrm>
          <a:prstGeom prst="rect">
            <a:avLst/>
          </a:prstGeom>
          <a:pattFill prst="pct40">
            <a:fgClr>
              <a:srgbClr val="C0C0C0"/>
            </a:fgClr>
            <a:bgClr>
              <a:schemeClr val="bg1"/>
            </a:bgClr>
          </a:pattFill>
        </p:spPr>
        <p:txBody>
          <a:bodyPr lIns="108000" tIns="108000" rIns="0" anchor="ctr" anchorCtr="0"/>
          <a:lstStyle>
            <a:lvl1pPr algn="ctr">
              <a:defRPr b="0" i="0"/>
            </a:lvl1pPr>
          </a:lstStyle>
          <a:p>
            <a:r>
              <a:rPr lang="en-AU" dirty="0"/>
              <a:t>Insert picture here</a:t>
            </a:r>
          </a:p>
        </p:txBody>
      </p:sp>
      <p:sp>
        <p:nvSpPr>
          <p:cNvPr id="16" name="Text Placeholder 234">
            <a:extLst>
              <a:ext uri="{FF2B5EF4-FFF2-40B4-BE49-F238E27FC236}">
                <a16:creationId xmlns:a16="http://schemas.microsoft.com/office/drawing/2014/main" id="{53630275-984E-499E-BF52-DFA1EC456AFC}"/>
              </a:ext>
            </a:extLst>
          </p:cNvPr>
          <p:cNvSpPr>
            <a:spLocks noGrp="1"/>
          </p:cNvSpPr>
          <p:nvPr>
            <p:ph type="body" sz="quarter" idx="15" hasCustomPrompt="1"/>
          </p:nvPr>
        </p:nvSpPr>
        <p:spPr>
          <a:xfrm>
            <a:off x="425006" y="3206483"/>
            <a:ext cx="3992250" cy="1513684"/>
          </a:xfrm>
          <a:prstGeom prst="rect">
            <a:avLst/>
          </a:prstGeom>
        </p:spPr>
        <p:txBody>
          <a:bodyPr wrap="square" lIns="0" tIns="91440" rIns="0" bIns="0">
            <a:spAutoFit/>
          </a:bodyPr>
          <a:lstStyle>
            <a:lvl1pPr>
              <a:lnSpc>
                <a:spcPct val="70000"/>
              </a:lnSpc>
              <a:defRPr sz="4398" b="0" i="0">
                <a:latin typeface="Graphik Black" panose="020B0503030202060203" pitchFamily="34" charset="77"/>
              </a:defRPr>
            </a:lvl1pPr>
          </a:lstStyle>
          <a:p>
            <a:pPr lvl="0"/>
            <a:r>
              <a:rPr lang="en-US" dirty="0"/>
              <a:t>TITLE GOES HERE IN A FEW LINES</a:t>
            </a:r>
          </a:p>
        </p:txBody>
      </p:sp>
      <p:sp>
        <p:nvSpPr>
          <p:cNvPr id="10" name="Slide Number Placeholder 4">
            <a:extLst>
              <a:ext uri="{FF2B5EF4-FFF2-40B4-BE49-F238E27FC236}">
                <a16:creationId xmlns:a16="http://schemas.microsoft.com/office/drawing/2014/main" id="{928E6512-7E8D-6D43-B928-AE6DA17F4A63}"/>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9A15498F-F7D3-C443-AD30-2ED1A47D5D0B}"/>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2" name="Text Placeholder 2">
            <a:extLst>
              <a:ext uri="{FF2B5EF4-FFF2-40B4-BE49-F238E27FC236}">
                <a16:creationId xmlns:a16="http://schemas.microsoft.com/office/drawing/2014/main" id="{44B788D2-84C5-B743-A654-8F696AB42E9B}"/>
              </a:ext>
            </a:extLst>
          </p:cNvPr>
          <p:cNvSpPr>
            <a:spLocks noGrp="1"/>
          </p:cNvSpPr>
          <p:nvPr>
            <p:ph type="body" sz="quarter" idx="20" hasCustomPrompt="1"/>
          </p:nvPr>
        </p:nvSpPr>
        <p:spPr>
          <a:xfrm>
            <a:off x="4943195" y="3206483"/>
            <a:ext cx="2727007"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3" name="Text Placeholder 2">
            <a:extLst>
              <a:ext uri="{FF2B5EF4-FFF2-40B4-BE49-F238E27FC236}">
                <a16:creationId xmlns:a16="http://schemas.microsoft.com/office/drawing/2014/main" id="{1979342D-2CA9-734F-9B8D-CBB620630A45}"/>
              </a:ext>
            </a:extLst>
          </p:cNvPr>
          <p:cNvSpPr>
            <a:spLocks noGrp="1"/>
          </p:cNvSpPr>
          <p:nvPr>
            <p:ph type="body" sz="quarter" idx="23" hasCustomPrompt="1"/>
          </p:nvPr>
        </p:nvSpPr>
        <p:spPr>
          <a:xfrm>
            <a:off x="8242655" y="3206483"/>
            <a:ext cx="2727007"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4">
            <a:extLst>
              <a:ext uri="{FF2B5EF4-FFF2-40B4-BE49-F238E27FC236}">
                <a16:creationId xmlns:a16="http://schemas.microsoft.com/office/drawing/2014/main" id="{99C5331D-7684-3F49-B830-04DE7DC0E837}"/>
              </a:ext>
            </a:extLst>
          </p:cNvPr>
          <p:cNvSpPr>
            <a:spLocks noGrp="1"/>
          </p:cNvSpPr>
          <p:nvPr>
            <p:ph type="body" sz="quarter" idx="24"/>
          </p:nvPr>
        </p:nvSpPr>
        <p:spPr>
          <a:xfrm>
            <a:off x="4943195" y="3855720"/>
            <a:ext cx="2727007" cy="130333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71C24649-30FA-A34B-A05B-FE2B0436F516}"/>
              </a:ext>
            </a:extLst>
          </p:cNvPr>
          <p:cNvSpPr>
            <a:spLocks noGrp="1"/>
          </p:cNvSpPr>
          <p:nvPr>
            <p:ph type="body" sz="quarter" idx="25"/>
          </p:nvPr>
        </p:nvSpPr>
        <p:spPr>
          <a:xfrm>
            <a:off x="8242655" y="3855720"/>
            <a:ext cx="2727007" cy="130333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4095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wo Key Points 1.1">
    <p:spTree>
      <p:nvGrpSpPr>
        <p:cNvPr id="1" name=""/>
        <p:cNvGrpSpPr/>
        <p:nvPr/>
      </p:nvGrpSpPr>
      <p:grpSpPr>
        <a:xfrm>
          <a:off x="0" y="0"/>
          <a:ext cx="0" cy="0"/>
          <a:chOff x="0" y="0"/>
          <a:chExt cx="0" cy="0"/>
        </a:xfrm>
      </p:grpSpPr>
      <p:sp>
        <p:nvSpPr>
          <p:cNvPr id="10" name="Slide Number Placeholder 4">
            <a:extLst>
              <a:ext uri="{FF2B5EF4-FFF2-40B4-BE49-F238E27FC236}">
                <a16:creationId xmlns:a16="http://schemas.microsoft.com/office/drawing/2014/main" id="{434E1C2C-3466-6044-A755-94383ACCC1F1}"/>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31577D0A-78D4-AD46-B3C4-87B04520E24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20" name="Text Placeholder 2">
            <a:extLst>
              <a:ext uri="{FF2B5EF4-FFF2-40B4-BE49-F238E27FC236}">
                <a16:creationId xmlns:a16="http://schemas.microsoft.com/office/drawing/2014/main" id="{8D1A8C14-554D-3A4B-B9FE-19FBEE30A272}"/>
              </a:ext>
            </a:extLst>
          </p:cNvPr>
          <p:cNvSpPr>
            <a:spLocks noGrp="1"/>
          </p:cNvSpPr>
          <p:nvPr>
            <p:ph type="body" sz="quarter" idx="19" hasCustomPrompt="1"/>
          </p:nvPr>
        </p:nvSpPr>
        <p:spPr>
          <a:xfrm>
            <a:off x="425005" y="2224088"/>
            <a:ext cx="391410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2">
            <a:extLst>
              <a:ext uri="{FF2B5EF4-FFF2-40B4-BE49-F238E27FC236}">
                <a16:creationId xmlns:a16="http://schemas.microsoft.com/office/drawing/2014/main" id="{4EEAF8F2-D2E1-264C-9A2C-DA98E24933D5}"/>
              </a:ext>
            </a:extLst>
          </p:cNvPr>
          <p:cNvSpPr>
            <a:spLocks noGrp="1"/>
          </p:cNvSpPr>
          <p:nvPr>
            <p:ph type="body" sz="quarter" idx="20" hasCustomPrompt="1"/>
          </p:nvPr>
        </p:nvSpPr>
        <p:spPr>
          <a:xfrm>
            <a:off x="442741" y="2716842"/>
            <a:ext cx="3906542" cy="3137203"/>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a:extLst>
              <a:ext uri="{FF2B5EF4-FFF2-40B4-BE49-F238E27FC236}">
                <a16:creationId xmlns:a16="http://schemas.microsoft.com/office/drawing/2014/main" id="{AB928341-C950-CD49-A784-0ECC9238EAA1}"/>
              </a:ext>
            </a:extLst>
          </p:cNvPr>
          <p:cNvSpPr>
            <a:spLocks noGrp="1"/>
          </p:cNvSpPr>
          <p:nvPr>
            <p:ph type="body" sz="quarter" idx="22" hasCustomPrompt="1"/>
          </p:nvPr>
        </p:nvSpPr>
        <p:spPr>
          <a:xfrm>
            <a:off x="4612006" y="2716842"/>
            <a:ext cx="3914109" cy="3137203"/>
          </a:xfrm>
        </p:spPr>
        <p:txBody>
          <a:bodyPr/>
          <a:lstStyle>
            <a:lvl1pPr>
              <a:defRPr sz="1600" b="0" i="0"/>
            </a:lvl1pPr>
            <a:lvl2pPr>
              <a:defRPr sz="1600" b="0" i="0"/>
            </a:lvl2pPr>
            <a:lvl3pPr>
              <a:defRPr sz="1600" b="0" i="0"/>
            </a:lvl3pPr>
            <a:lvl4pPr>
              <a:defRPr sz="1600" b="0" i="0"/>
            </a:lvl4pPr>
            <a:lvl5pPr>
              <a:defRPr sz="1600" b="0" i="0"/>
            </a:lvl5pPr>
          </a:lstStyle>
          <a:p>
            <a:r>
              <a:rPr lang="en-US" dirty="0"/>
              <a:t>Minimum font size 14pt and line spacing of at least Multiple 1.1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35C7BD3B-E1B8-3A45-B12F-B06EFC620D15}"/>
              </a:ext>
            </a:extLst>
          </p:cNvPr>
          <p:cNvSpPr>
            <a:spLocks noGrp="1"/>
          </p:cNvSpPr>
          <p:nvPr>
            <p:ph type="body" sz="quarter" idx="23" hasCustomPrompt="1"/>
          </p:nvPr>
        </p:nvSpPr>
        <p:spPr>
          <a:xfrm>
            <a:off x="4612006" y="2224088"/>
            <a:ext cx="391410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9" name="Title 1">
            <a:extLst>
              <a:ext uri="{FF2B5EF4-FFF2-40B4-BE49-F238E27FC236}">
                <a16:creationId xmlns:a16="http://schemas.microsoft.com/office/drawing/2014/main" id="{546F5A79-D876-0D49-948C-7BA154AEB74E}"/>
              </a:ext>
            </a:extLst>
          </p:cNvPr>
          <p:cNvSpPr>
            <a:spLocks noGrp="1"/>
          </p:cNvSpPr>
          <p:nvPr>
            <p:ph type="title" hasCustomPrompt="1"/>
          </p:nvPr>
        </p:nvSpPr>
        <p:spPr>
          <a:xfrm>
            <a:off x="425005"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6358930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79831"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005"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005"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79831"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005"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79573"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877389540"/>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Key Points 3.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6053792" y="0"/>
            <a:ext cx="6133446" cy="68595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3" name="Text Placeholder 2">
            <a:extLst>
              <a:ext uri="{FF2B5EF4-FFF2-40B4-BE49-F238E27FC236}">
                <a16:creationId xmlns:a16="http://schemas.microsoft.com/office/drawing/2014/main" id="{D64941FA-ED2C-F84D-A9E9-EA53A871390D}"/>
              </a:ext>
            </a:extLst>
          </p:cNvPr>
          <p:cNvSpPr>
            <a:spLocks noGrp="1"/>
          </p:cNvSpPr>
          <p:nvPr>
            <p:ph type="body" sz="quarter" idx="20" hasCustomPrompt="1"/>
          </p:nvPr>
        </p:nvSpPr>
        <p:spPr>
          <a:xfrm>
            <a:off x="425005"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5" name="Text Placeholder 2">
            <a:extLst>
              <a:ext uri="{FF2B5EF4-FFF2-40B4-BE49-F238E27FC236}">
                <a16:creationId xmlns:a16="http://schemas.microsoft.com/office/drawing/2014/main" id="{85025E8E-511D-2346-B834-FC277EB39341}"/>
              </a:ext>
            </a:extLst>
          </p:cNvPr>
          <p:cNvSpPr>
            <a:spLocks noGrp="1"/>
          </p:cNvSpPr>
          <p:nvPr>
            <p:ph type="body" sz="quarter" idx="21"/>
          </p:nvPr>
        </p:nvSpPr>
        <p:spPr>
          <a:xfrm>
            <a:off x="425005"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E24D591B-48A7-804B-A53C-C22226F2658A}"/>
              </a:ext>
            </a:extLst>
          </p:cNvPr>
          <p:cNvSpPr>
            <a:spLocks noGrp="1"/>
          </p:cNvSpPr>
          <p:nvPr>
            <p:ph type="body" sz="quarter" idx="22"/>
          </p:nvPr>
        </p:nvSpPr>
        <p:spPr>
          <a:xfrm>
            <a:off x="6799263"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E01325CA-6A50-3646-8088-C3C2BDC75F3B}"/>
              </a:ext>
            </a:extLst>
          </p:cNvPr>
          <p:cNvSpPr>
            <a:spLocks noGrp="1"/>
          </p:cNvSpPr>
          <p:nvPr>
            <p:ph type="body" sz="quarter" idx="23" hasCustomPrompt="1"/>
          </p:nvPr>
        </p:nvSpPr>
        <p:spPr>
          <a:xfrm>
            <a:off x="6799263"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AE63AE5C-7769-0445-A23E-A4FB1CE741EF}"/>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452998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wo Key Points 3.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9C2BB8-EACF-49BB-8D2E-C426DB2D02DA}"/>
              </a:ext>
            </a:extLst>
          </p:cNvPr>
          <p:cNvSpPr/>
          <p:nvPr userDrawn="1"/>
        </p:nvSpPr>
        <p:spPr>
          <a:xfrm>
            <a:off x="0" y="0"/>
            <a:ext cx="6133446" cy="68595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Graphik Regular" panose="020B0503030202060203" pitchFamily="34" charset="77"/>
            </a:endParaRPr>
          </a:p>
        </p:txBody>
      </p:sp>
      <p:sp>
        <p:nvSpPr>
          <p:cNvPr id="12" name="Slide Number Placeholder 4">
            <a:extLst>
              <a:ext uri="{FF2B5EF4-FFF2-40B4-BE49-F238E27FC236}">
                <a16:creationId xmlns:a16="http://schemas.microsoft.com/office/drawing/2014/main" id="{2FB9D5EB-E6C6-1A4D-912A-9099E98AAC0F}"/>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2CAB47BC-90FF-164D-ABD8-0BBF2288C1B6}"/>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Text Placeholder 2">
            <a:extLst>
              <a:ext uri="{FF2B5EF4-FFF2-40B4-BE49-F238E27FC236}">
                <a16:creationId xmlns:a16="http://schemas.microsoft.com/office/drawing/2014/main" id="{7B31F9C2-E644-0849-9024-C755281CB92C}"/>
              </a:ext>
            </a:extLst>
          </p:cNvPr>
          <p:cNvSpPr>
            <a:spLocks noGrp="1"/>
          </p:cNvSpPr>
          <p:nvPr>
            <p:ph type="body" sz="quarter" idx="20" hasCustomPrompt="1"/>
          </p:nvPr>
        </p:nvSpPr>
        <p:spPr>
          <a:xfrm>
            <a:off x="425005"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A4857463-6790-0C4C-BDB8-F23673050845}"/>
              </a:ext>
            </a:extLst>
          </p:cNvPr>
          <p:cNvSpPr>
            <a:spLocks noGrp="1"/>
          </p:cNvSpPr>
          <p:nvPr>
            <p:ph type="body" sz="quarter" idx="21"/>
          </p:nvPr>
        </p:nvSpPr>
        <p:spPr>
          <a:xfrm>
            <a:off x="425005"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2CFE8AC-81E4-DD47-88B4-FE8E5EF66477}"/>
              </a:ext>
            </a:extLst>
          </p:cNvPr>
          <p:cNvSpPr>
            <a:spLocks noGrp="1"/>
          </p:cNvSpPr>
          <p:nvPr>
            <p:ph type="body" sz="quarter" idx="22"/>
          </p:nvPr>
        </p:nvSpPr>
        <p:spPr>
          <a:xfrm>
            <a:off x="6799263" y="2688217"/>
            <a:ext cx="50292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5E7D14C9-E0A3-624B-A997-5D5CAD391203}"/>
              </a:ext>
            </a:extLst>
          </p:cNvPr>
          <p:cNvSpPr>
            <a:spLocks noGrp="1"/>
          </p:cNvSpPr>
          <p:nvPr>
            <p:ph type="body" sz="quarter" idx="23" hasCustomPrompt="1"/>
          </p:nvPr>
        </p:nvSpPr>
        <p:spPr>
          <a:xfrm>
            <a:off x="6799263" y="2195463"/>
            <a:ext cx="50292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0" name="Title 1">
            <a:extLst>
              <a:ext uri="{FF2B5EF4-FFF2-40B4-BE49-F238E27FC236}">
                <a16:creationId xmlns:a16="http://schemas.microsoft.com/office/drawing/2014/main" id="{2AD273DA-5AB1-F84F-8A9F-1D3CD194DC35}"/>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7511057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2000" cy="6858000"/>
          </a:xfrm>
          <a:prstGeom prst="rect">
            <a:avLst/>
          </a:prstGeom>
          <a:pattFill prst="pct40">
            <a:fgClr>
              <a:srgbClr val="C0C0C0"/>
            </a:fgClr>
            <a:bgClr>
              <a:schemeClr val="bg1"/>
            </a:bgClr>
          </a:pattFill>
        </p:spPr>
        <p:txBody>
          <a:bodyPr lIns="108000" tIns="108000" rIns="0" anchor="ctr"/>
          <a:lstStyle>
            <a:lvl1pPr algn="ctr">
              <a:defRPr b="0" i="0">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741"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1535"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450"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3287"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9163419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Three Key Points 2.2">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39370" y="0"/>
            <a:ext cx="304786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3619"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49411" y="5198373"/>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0" y="3429794"/>
            <a:ext cx="3045753"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740" y="2250009"/>
            <a:ext cx="5066906" cy="723606"/>
          </a:xfrm>
        </p:spPr>
        <p:txBody>
          <a:bodyPr wrap="square">
            <a:noAutofit/>
          </a:bodyPr>
          <a:lstStyle>
            <a:lvl1pPr>
              <a:lnSpc>
                <a:spcPct val="110000"/>
              </a:lnSpc>
              <a:defRPr sz="1200" b="0" i="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49410" y="3710983"/>
            <a:ext cx="2573087" cy="1227137"/>
          </a:xfrm>
        </p:spPr>
        <p:txBody>
          <a:bodyPr/>
          <a:lstStyle>
            <a:lvl1pPr>
              <a:defRPr sz="9600" b="0"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2100" y="1735020"/>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2099" y="247630"/>
            <a:ext cx="2591977" cy="1227137"/>
          </a:xfrm>
        </p:spPr>
        <p:txBody>
          <a:bodyPr/>
          <a:lstStyle>
            <a:lvl1pPr>
              <a:defRPr sz="9600" b="0"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68857" y="1735020"/>
            <a:ext cx="2257068" cy="1447145"/>
          </a:xfrm>
        </p:spPr>
        <p:txBody>
          <a:bodyPr>
            <a:noAutofit/>
          </a:bodyPr>
          <a:lstStyle>
            <a:lvl1pPr>
              <a:lnSpc>
                <a:spcPct val="110000"/>
              </a:lnSpc>
              <a:spcAft>
                <a:spcPts val="2599"/>
              </a:spcAft>
              <a:defRPr sz="1299" b="0" i="0">
                <a:solidFill>
                  <a:schemeClr val="tx1"/>
                </a:solidFill>
                <a:latin typeface="Graphik" panose="020B0503030202060203" pitchFamily="34" charset="77"/>
              </a:defRPr>
            </a:lvl1pPr>
            <a:lvl2pPr marL="0" indent="0">
              <a:lnSpc>
                <a:spcPct val="110000"/>
              </a:lnSpc>
              <a:spcAft>
                <a:spcPts val="2599"/>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68857" y="247630"/>
            <a:ext cx="2573088" cy="1227137"/>
          </a:xfrm>
        </p:spPr>
        <p:txBody>
          <a:bodyPr/>
          <a:lstStyle>
            <a:lvl1pPr>
              <a:defRPr sz="9600" b="0"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5961597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086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772"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29731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772"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0863"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296954"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172876552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4.2 — Gradient &gt;">
    <p:bg>
      <p:bgPr>
        <a:solidFill>
          <a:schemeClr val="bg1"/>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E74DD0C9-213D-9A4C-B886-376EF2955B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8378" y="379977"/>
            <a:ext cx="5795548" cy="5988733"/>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20" name="SubTitle">
            <a:extLst>
              <a:ext uri="{FF2B5EF4-FFF2-40B4-BE49-F238E27FC236}">
                <a16:creationId xmlns:a16="http://schemas.microsoft.com/office/drawing/2014/main" id="{411A10A5-1429-2645-B7F9-F3DE2EC65FB5}"/>
              </a:ext>
            </a:extLst>
          </p:cNvPr>
          <p:cNvSpPr>
            <a:spLocks noGrp="1"/>
          </p:cNvSpPr>
          <p:nvPr>
            <p:ph type="body" sz="quarter" idx="12" hasCustomPrompt="1"/>
          </p:nvPr>
        </p:nvSpPr>
        <p:spPr>
          <a:xfrm>
            <a:off x="582927" y="2799881"/>
            <a:ext cx="8782137" cy="652486"/>
          </a:xfrm>
        </p:spPr>
        <p:txBody>
          <a:bodyPr wrap="square" tIns="91440" anchor="b">
            <a:sp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21" name="MasterTitle">
            <a:extLst>
              <a:ext uri="{FF2B5EF4-FFF2-40B4-BE49-F238E27FC236}">
                <a16:creationId xmlns:a16="http://schemas.microsoft.com/office/drawing/2014/main" id="{9747B2FE-49CC-EF4B-B4FB-B603503508C4}"/>
              </a:ext>
            </a:extLst>
          </p:cNvPr>
          <p:cNvSpPr>
            <a:spLocks noGrp="1"/>
          </p:cNvSpPr>
          <p:nvPr>
            <p:ph type="title" hasCustomPrompt="1"/>
          </p:nvPr>
        </p:nvSpPr>
        <p:spPr>
          <a:xfrm>
            <a:off x="582927" y="3512224"/>
            <a:ext cx="8782137" cy="2354491"/>
          </a:xfrm>
        </p:spPr>
        <p:txBody>
          <a:bodyPr wrap="square" tIns="91440" anchor="t">
            <a:sp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3686544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hree Key Points 1.1">
    <p:spTree>
      <p:nvGrpSpPr>
        <p:cNvPr id="1" name=""/>
        <p:cNvGrpSpPr/>
        <p:nvPr/>
      </p:nvGrpSpPr>
      <p:grpSpPr>
        <a:xfrm>
          <a:off x="0" y="0"/>
          <a:ext cx="0" cy="0"/>
          <a:chOff x="0" y="0"/>
          <a:chExt cx="0" cy="0"/>
        </a:xfrm>
      </p:grpSpPr>
      <p:sp>
        <p:nvSpPr>
          <p:cNvPr id="13" name="Slide Number Placeholder 4">
            <a:extLst>
              <a:ext uri="{FF2B5EF4-FFF2-40B4-BE49-F238E27FC236}">
                <a16:creationId xmlns:a16="http://schemas.microsoft.com/office/drawing/2014/main" id="{6588299B-290B-C84B-A077-CA8C2C8C47B4}"/>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4" name="Footer Placeholder 3">
            <a:extLst>
              <a:ext uri="{FF2B5EF4-FFF2-40B4-BE49-F238E27FC236}">
                <a16:creationId xmlns:a16="http://schemas.microsoft.com/office/drawing/2014/main" id="{3B978C1C-867C-2045-97C4-51C538988DD9}"/>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3" name="Text Placeholder 2">
            <a:extLst>
              <a:ext uri="{FF2B5EF4-FFF2-40B4-BE49-F238E27FC236}">
                <a16:creationId xmlns:a16="http://schemas.microsoft.com/office/drawing/2014/main" id="{70B01807-FA4D-6340-80D1-7C3F4F897D75}"/>
              </a:ext>
            </a:extLst>
          </p:cNvPr>
          <p:cNvSpPr>
            <a:spLocks noGrp="1"/>
          </p:cNvSpPr>
          <p:nvPr>
            <p:ph type="body" sz="quarter" idx="19" hasCustomPrompt="1"/>
          </p:nvPr>
        </p:nvSpPr>
        <p:spPr>
          <a:xfrm>
            <a:off x="425005"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40238EA-29B3-8E4B-8D9F-0C47DB505050}"/>
              </a:ext>
            </a:extLst>
          </p:cNvPr>
          <p:cNvSpPr>
            <a:spLocks noGrp="1"/>
          </p:cNvSpPr>
          <p:nvPr>
            <p:ph type="body" sz="quarter" idx="20"/>
          </p:nvPr>
        </p:nvSpPr>
        <p:spPr>
          <a:xfrm>
            <a:off x="425005"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17EDC6CB-3D5D-BE4D-9BC4-629E18FA4A2D}"/>
              </a:ext>
            </a:extLst>
          </p:cNvPr>
          <p:cNvSpPr>
            <a:spLocks noGrp="1"/>
          </p:cNvSpPr>
          <p:nvPr>
            <p:ph type="body" sz="quarter" idx="21"/>
          </p:nvPr>
        </p:nvSpPr>
        <p:spPr>
          <a:xfrm>
            <a:off x="8170863"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a:extLst>
              <a:ext uri="{FF2B5EF4-FFF2-40B4-BE49-F238E27FC236}">
                <a16:creationId xmlns:a16="http://schemas.microsoft.com/office/drawing/2014/main" id="{A624FE67-92E9-7D49-ACFC-55B8CBCE9221}"/>
              </a:ext>
            </a:extLst>
          </p:cNvPr>
          <p:cNvSpPr>
            <a:spLocks noGrp="1"/>
          </p:cNvSpPr>
          <p:nvPr>
            <p:ph type="body" sz="quarter" idx="22"/>
          </p:nvPr>
        </p:nvSpPr>
        <p:spPr>
          <a:xfrm>
            <a:off x="4297934" y="2716842"/>
            <a:ext cx="3657600" cy="3137203"/>
          </a:xfrm>
        </p:spPr>
        <p:txBody>
          <a:bodyPr/>
          <a:lstStyle>
            <a:lvl1pPr>
              <a:defRPr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28E2E919-0985-D845-BA0F-4B209C185B52}"/>
              </a:ext>
            </a:extLst>
          </p:cNvPr>
          <p:cNvSpPr>
            <a:spLocks noGrp="1"/>
          </p:cNvSpPr>
          <p:nvPr>
            <p:ph type="body" sz="quarter" idx="23" hasCustomPrompt="1"/>
          </p:nvPr>
        </p:nvSpPr>
        <p:spPr>
          <a:xfrm>
            <a:off x="4297934"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2" name="Text Placeholder 2">
            <a:extLst>
              <a:ext uri="{FF2B5EF4-FFF2-40B4-BE49-F238E27FC236}">
                <a16:creationId xmlns:a16="http://schemas.microsoft.com/office/drawing/2014/main" id="{62227FC4-2FEC-CB46-84C8-3C2F956A64E8}"/>
              </a:ext>
            </a:extLst>
          </p:cNvPr>
          <p:cNvSpPr>
            <a:spLocks noGrp="1"/>
          </p:cNvSpPr>
          <p:nvPr>
            <p:ph type="body" sz="quarter" idx="24" hasCustomPrompt="1"/>
          </p:nvPr>
        </p:nvSpPr>
        <p:spPr>
          <a:xfrm>
            <a:off x="8170863" y="2224088"/>
            <a:ext cx="3657600"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1" name="Title 1">
            <a:extLst>
              <a:ext uri="{FF2B5EF4-FFF2-40B4-BE49-F238E27FC236}">
                <a16:creationId xmlns:a16="http://schemas.microsoft.com/office/drawing/2014/main" id="{AFF21E0B-9453-014A-8C9D-3848777531F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2843888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785310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74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305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69613"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6177"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741"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6177"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69613"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3050"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4639214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490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490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481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481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494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494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005"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4949"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4986"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4967"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Tree>
    <p:extLst>
      <p:ext uri="{BB962C8B-B14F-4D97-AF65-F5344CB8AC3E}">
        <p14:creationId xmlns:p14="http://schemas.microsoft.com/office/powerpoint/2010/main" val="4287185784"/>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670405204"/>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1.3">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B3DD0A3B-9884-7841-9535-E00819DE3BE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436632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297188"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1096"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4874"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006"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1097"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1096"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4874"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005"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005"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88308913"/>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1.2">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950477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2913" y="970360"/>
            <a:ext cx="4991100" cy="309654"/>
          </a:xfrm>
        </p:spPr>
        <p:txBody>
          <a:bodyPr vert="horz" lIns="0" tIns="0" rIns="0" bIns="0" rtlCol="0" anchor="b">
            <a:noAutofit/>
          </a:bodyPr>
          <a:lstStyle>
            <a:lvl1pPr>
              <a:lnSpc>
                <a:spcPct val="80000"/>
              </a:lnSpc>
              <a:spcBef>
                <a:spcPts val="0"/>
              </a:spcBef>
              <a:defRPr lang="en-US" sz="1600" b="1" i="0" cap="all" baseline="0" dirty="0">
                <a:solidFill>
                  <a:schemeClr val="accent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28851" y="0"/>
            <a:ext cx="6258388" cy="6859588"/>
          </a:xfrm>
          <a:pattFill prst="pct40">
            <a:fgClr>
              <a:schemeClr val="accent1"/>
            </a:fgClr>
            <a:bgClr>
              <a:schemeClr val="bg1"/>
            </a:bgClr>
          </a:pattFill>
        </p:spPr>
        <p:txBody>
          <a:bodyPr anchor="ctr"/>
          <a:lstStyle>
            <a:lvl1pPr algn="ctr">
              <a:defRPr b="0" i="0"/>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005" y="1683417"/>
            <a:ext cx="5009008" cy="1502286"/>
          </a:xfrm>
        </p:spPr>
        <p:txBody>
          <a:bodyPr anchor="t" anchorCtr="0">
            <a:noAutofit/>
          </a:bodyPr>
          <a:lstStyle>
            <a:lvl1pPr marL="0" marR="0" indent="0" algn="l" defTabSz="914400" rtl="0" eaLnBrk="1" fontAlgn="base" latinLnBrk="0" hangingPunct="1">
              <a:lnSpc>
                <a:spcPct val="85000"/>
              </a:lnSpc>
              <a:spcBef>
                <a:spcPct val="0"/>
              </a:spcBef>
              <a:spcAft>
                <a:spcPct val="0"/>
              </a:spcAft>
              <a:buClrTx/>
              <a:buSzTx/>
              <a:buFont typeface="Arial" charset="0"/>
              <a:buNone/>
              <a:tabLst/>
              <a:defRPr sz="2800" b="0" i="0" cap="none"/>
            </a:lvl1pPr>
          </a:lstStyle>
          <a:p>
            <a:r>
              <a:rPr lang="en-US" dirty="0"/>
              <a:t>Short headline of value/solution delivered at 28pt, max 5 lines</a:t>
            </a:r>
          </a:p>
        </p:txBody>
      </p:sp>
    </p:spTree>
    <p:extLst>
      <p:ext uri="{BB962C8B-B14F-4D97-AF65-F5344CB8AC3E}">
        <p14:creationId xmlns:p14="http://schemas.microsoft.com/office/powerpoint/2010/main" val="19501614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able 1.1">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551F8D0F-539E-43EB-9DCF-3D170B91703E}"/>
              </a:ext>
            </a:extLst>
          </p:cNvPr>
          <p:cNvSpPr>
            <a:spLocks noGrp="1"/>
          </p:cNvSpPr>
          <p:nvPr>
            <p:ph type="tbl" sz="quarter" idx="16" hasCustomPrompt="1"/>
          </p:nvPr>
        </p:nvSpPr>
        <p:spPr>
          <a:xfrm>
            <a:off x="442740" y="2060584"/>
            <a:ext cx="11301760" cy="4216962"/>
          </a:xfrm>
          <a:noFill/>
        </p:spPr>
        <p:txBody>
          <a:bodyPr lIns="108000" tIns="108000" rIns="0"/>
          <a:lstStyle>
            <a:lvl1pPr>
              <a:defRPr b="0" i="0"/>
            </a:lvl1pPr>
          </a:lstStyle>
          <a:p>
            <a:r>
              <a:rPr lang="en-AU" dirty="0"/>
              <a:t>Insert table here</a:t>
            </a:r>
          </a:p>
        </p:txBody>
      </p:sp>
      <p:sp>
        <p:nvSpPr>
          <p:cNvPr id="14" name="Footer Placeholder 1">
            <a:extLst>
              <a:ext uri="{FF2B5EF4-FFF2-40B4-BE49-F238E27FC236}">
                <a16:creationId xmlns:a16="http://schemas.microsoft.com/office/drawing/2014/main" id="{14752D29-28B8-2544-8D22-3955EA3ED9E6}"/>
              </a:ext>
            </a:extLst>
          </p:cNvPr>
          <p:cNvSpPr>
            <a:spLocks noGrp="1"/>
          </p:cNvSpPr>
          <p:nvPr>
            <p:ph type="ftr" sz="quarter" idx="34"/>
          </p:nvPr>
        </p:nvSpPr>
        <p:spPr>
          <a:xfrm>
            <a:off x="7388697" y="6538913"/>
            <a:ext cx="4140338" cy="162000"/>
          </a:xfrm>
        </p:spPr>
        <p:txBody>
          <a:bodyPr/>
          <a:lstStyle/>
          <a:p>
            <a:r>
              <a:rPr lang="en-US" dirty="0"/>
              <a:t>Copyright © 2018 Accenture. All rights reserved.</a:t>
            </a:r>
            <a:endParaRPr lang="en-AU" dirty="0"/>
          </a:p>
        </p:txBody>
      </p:sp>
      <p:sp>
        <p:nvSpPr>
          <p:cNvPr id="15" name="Slide Number Placeholder 2">
            <a:extLst>
              <a:ext uri="{FF2B5EF4-FFF2-40B4-BE49-F238E27FC236}">
                <a16:creationId xmlns:a16="http://schemas.microsoft.com/office/drawing/2014/main" id="{0CCDD27D-9DC5-A740-9467-8ECC2409BED0}"/>
              </a:ext>
            </a:extLst>
          </p:cNvPr>
          <p:cNvSpPr>
            <a:spLocks noGrp="1"/>
          </p:cNvSpPr>
          <p:nvPr>
            <p:ph type="sldNum" sz="quarter" idx="35"/>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5FA4FC49-EB53-3849-A62A-09660434DD60}"/>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550066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4.3 — Keyline &gt;">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E80E9A-326C-F64C-A9C8-B87E6C1A68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78668" y="376246"/>
            <a:ext cx="5845258" cy="6040098"/>
          </a:xfrm>
          <a:prstGeom prst="rect">
            <a:avLst/>
          </a:prstGeom>
        </p:spPr>
      </p:pic>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28" name="SubTitle">
            <a:extLst>
              <a:ext uri="{FF2B5EF4-FFF2-40B4-BE49-F238E27FC236}">
                <a16:creationId xmlns:a16="http://schemas.microsoft.com/office/drawing/2014/main" id="{A954FEAD-3550-EA4F-B7F5-4B17862EEF94}"/>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29" name="MasterTitle">
            <a:extLst>
              <a:ext uri="{FF2B5EF4-FFF2-40B4-BE49-F238E27FC236}">
                <a16:creationId xmlns:a16="http://schemas.microsoft.com/office/drawing/2014/main" id="{D03DF63D-ED05-F54D-A6A6-1920897E8AD2}"/>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7677667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0"/>
            <a:ext cx="12187239" cy="4094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741" y="656567"/>
            <a:ext cx="4298857" cy="309893"/>
          </a:xfrm>
        </p:spPr>
        <p:txBody>
          <a:bodyPr wrap="square">
            <a:spAutoFit/>
          </a:bodyPr>
          <a:lstStyle>
            <a:lvl1pPr>
              <a:lnSpc>
                <a:spcPct val="110000"/>
              </a:lnSpc>
              <a:spcAft>
                <a:spcPts val="1200"/>
              </a:spcAft>
              <a:defRPr sz="1999" b="0" i="0">
                <a:solidFill>
                  <a:schemeClr val="tx1"/>
                </a:solidFill>
                <a:latin typeface="Graphik Blac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741" y="4644749"/>
            <a:ext cx="5937422" cy="1522412"/>
          </a:xfrm>
        </p:spPr>
        <p:txBody>
          <a:bodyPr vert="horz" wrap="square" lIns="0" tIns="0" rIns="0" bIns="0" rtlCol="0" anchor="t">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7559111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740" y="2091995"/>
            <a:ext cx="2340864" cy="2340864"/>
          </a:xfrm>
          <a:prstGeom prst="ellipse">
            <a:avLst/>
          </a:prstGeom>
          <a:solidFill>
            <a:schemeClr val="bg1">
              <a:lumMod val="95000"/>
            </a:schemeClr>
          </a:solidFill>
        </p:spPr>
        <p:txBody>
          <a:bodyPr lIns="108000" tIns="108000" rIns="0">
            <a:normAutofit/>
          </a:bodyPr>
          <a:lstStyle>
            <a:lvl1pPr>
              <a:defRPr sz="1299" b="0" i="0"/>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740" y="4647219"/>
            <a:ext cx="2337474" cy="1660910"/>
          </a:xfrm>
        </p:spPr>
        <p:txBody>
          <a:bodyPr wrap="square">
            <a:noAutofit/>
          </a:bodyPr>
          <a:lstStyle>
            <a:lvl1pPr>
              <a:lnSpc>
                <a:spcPct val="110000"/>
              </a:lnSpc>
              <a:spcAft>
                <a:spcPts val="200"/>
              </a:spcAft>
              <a:defRPr sz="1100" b="0" i="0">
                <a:solidFill>
                  <a:schemeClr val="accent1"/>
                </a:solidFill>
                <a:latin typeface="Graphik" panose="020B0503030202060203" pitchFamily="34" charset="77"/>
              </a:defRPr>
            </a:lvl1pPr>
            <a:lvl2pPr>
              <a:lnSpc>
                <a:spcPct val="110000"/>
              </a:lnSpc>
              <a:spcAft>
                <a:spcPts val="200"/>
              </a:spcAft>
              <a:defRPr sz="1100" b="0" i="0">
                <a:solidFill>
                  <a:schemeClr val="accent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58788" y="2106290"/>
            <a:ext cx="2288507" cy="4201839"/>
          </a:xfrm>
        </p:spPr>
        <p:txBody>
          <a:bodyPr wrap="square">
            <a:noAutofit/>
          </a:bodyPr>
          <a:lstStyle>
            <a:lvl1pPr>
              <a:lnSpc>
                <a:spcPct val="110000"/>
              </a:lnSpc>
              <a:spcBef>
                <a:spcPts val="800"/>
              </a:spcBef>
              <a:spcAft>
                <a:spcPts val="1200"/>
              </a:spcAft>
              <a:defRPr sz="1100" b="0" i="0">
                <a:solidFill>
                  <a:schemeClr val="tx1"/>
                </a:solidFill>
                <a:latin typeface="Graphik" panose="020B0503030202060203" pitchFamily="34" charset="77"/>
              </a:defRPr>
            </a:lvl1pPr>
            <a:lvl2pPr marL="0" indent="0">
              <a:lnSpc>
                <a:spcPct val="110000"/>
              </a:lnSpc>
              <a:spcAft>
                <a:spcPts val="1200"/>
              </a:spcAft>
              <a:buNone/>
              <a:defRPr sz="1100" b="0" i="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58129"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69073"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25912598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5913"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3225"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0539"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5913"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3225"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0539"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740" y="2620514"/>
            <a:ext cx="2859558" cy="3435613"/>
          </a:xfrm>
        </p:spPr>
        <p:txBody>
          <a:bodyPr wrap="square">
            <a:noAutofit/>
          </a:bodyPr>
          <a:lstStyle>
            <a:lvl1pPr>
              <a:lnSpc>
                <a:spcPct val="110000"/>
              </a:lnSpc>
              <a:spcBef>
                <a:spcPts val="1399"/>
              </a:spcBef>
              <a:spcAft>
                <a:spcPts val="200"/>
              </a:spcAft>
              <a:defRPr sz="1299" b="0" i="0">
                <a:solidFill>
                  <a:schemeClr val="tx1"/>
                </a:solidFill>
                <a:latin typeface="Graphik" panose="020B0503030202060203" pitchFamily="34" charset="77"/>
              </a:defRPr>
            </a:lvl1pPr>
            <a:lvl2pPr>
              <a:lnSpc>
                <a:spcPct val="110000"/>
              </a:lnSpc>
              <a:spcAft>
                <a:spcPts val="200"/>
              </a:spcAft>
              <a:defRPr sz="1100" b="0" i="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2893"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0205"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77517"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2893"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0205"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77517"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740" y="1864190"/>
            <a:ext cx="2859558" cy="215494"/>
          </a:xfrm>
        </p:spPr>
        <p:txBody>
          <a:bodyPr wrap="square">
            <a:spAutoFit/>
          </a:bodyPr>
          <a:lstStyle>
            <a:lvl1pPr>
              <a:lnSpc>
                <a:spcPct val="100000"/>
              </a:lnSpc>
              <a:spcAft>
                <a:spcPts val="0"/>
              </a:spcAft>
              <a:defRPr sz="1399" b="0"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005" y="483379"/>
            <a:ext cx="3288865" cy="1197415"/>
          </a:xfrm>
        </p:spPr>
        <p:txBody>
          <a:bodyPr vert="horz" wrap="square" lIns="0" tIns="0" rIns="0" bIns="0" rtlCol="0" anchor="b">
            <a:noAutofit/>
          </a:bodyPr>
          <a:lstStyle>
            <a:lvl1pPr>
              <a:lnSpc>
                <a:spcPct val="80000"/>
              </a:lnSpc>
              <a:spcBef>
                <a:spcPts val="0"/>
              </a:spcBef>
              <a:defRPr lang="en-US" sz="4398" b="0" i="0">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10350547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3772"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29864"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280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5956"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304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2047"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328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6547182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46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361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5185"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09985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39988"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4531"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46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361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5185"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09985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39988"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4531"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201225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328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0593"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7824"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5136"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679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244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328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0593"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7824"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5136"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679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244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52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79760"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52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79760"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2529"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2707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2529"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2707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4070305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4.4 — Dimensional Pos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1" name="Picture 10">
            <a:extLst>
              <a:ext uri="{FF2B5EF4-FFF2-40B4-BE49-F238E27FC236}">
                <a16:creationId xmlns:a16="http://schemas.microsoft.com/office/drawing/2014/main" id="{373F9D02-76A8-E944-9421-C3E510CA522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90075" y="6062238"/>
            <a:ext cx="2578382" cy="507663"/>
          </a:xfrm>
          <a:prstGeom prst="rect">
            <a:avLst/>
          </a:prstGeom>
        </p:spPr>
      </p:pic>
      <p:pic>
        <p:nvPicPr>
          <p:cNvPr id="10" name="Picture 9">
            <a:extLst>
              <a:ext uri="{FF2B5EF4-FFF2-40B4-BE49-F238E27FC236}">
                <a16:creationId xmlns:a16="http://schemas.microsoft.com/office/drawing/2014/main" id="{9E7C6182-00DA-864B-9967-B83DBC1416D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28378" y="376239"/>
            <a:ext cx="5795548" cy="6012882"/>
          </a:xfrm>
          <a:prstGeom prst="rect">
            <a:avLst/>
          </a:prstGeom>
        </p:spPr>
      </p:pic>
      <p:sp>
        <p:nvSpPr>
          <p:cNvPr id="16" name="SubTitle">
            <a:extLst>
              <a:ext uri="{FF2B5EF4-FFF2-40B4-BE49-F238E27FC236}">
                <a16:creationId xmlns:a16="http://schemas.microsoft.com/office/drawing/2014/main" id="{AF1C57A1-CBF4-A94F-B6C1-2DB7E07A2AF2}"/>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tx1"/>
                </a:solidFill>
                <a:latin typeface="Graphik Black" panose="020B0503030202060203" pitchFamily="34" charset="77"/>
              </a:defRPr>
            </a:lvl1pPr>
          </a:lstStyle>
          <a:p>
            <a:pPr lvl="0"/>
            <a:r>
              <a:rPr lang="en-US" dirty="0"/>
              <a:t>small top headline</a:t>
            </a:r>
          </a:p>
        </p:txBody>
      </p:sp>
      <p:sp>
        <p:nvSpPr>
          <p:cNvPr id="17" name="MasterTitle">
            <a:extLst>
              <a:ext uri="{FF2B5EF4-FFF2-40B4-BE49-F238E27FC236}">
                <a16:creationId xmlns:a16="http://schemas.microsoft.com/office/drawing/2014/main" id="{D5C770D3-EDAD-1B4D-939B-4B2A5773F2BD}"/>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tx1"/>
                </a:solidFill>
              </a:defRPr>
            </a:lvl1pPr>
          </a:lstStyle>
          <a:p>
            <a:r>
              <a:rPr lang="en-US" dirty="0"/>
              <a:t>large long headline</a:t>
            </a:r>
            <a:endParaRPr lang="en-AU" dirty="0"/>
          </a:p>
        </p:txBody>
      </p:sp>
    </p:spTree>
    <p:extLst>
      <p:ext uri="{BB962C8B-B14F-4D97-AF65-F5344CB8AC3E}">
        <p14:creationId xmlns:p14="http://schemas.microsoft.com/office/powerpoint/2010/main" val="101487044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4.5 — Dimensional Rev &gt;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6D1209-B1A8-694D-B96E-5C8E3DB2434D}"/>
              </a:ext>
            </a:extLst>
          </p:cNvPr>
          <p:cNvSpPr/>
          <p:nvPr userDrawn="1"/>
        </p:nvSpPr>
        <p:spPr>
          <a:xfrm>
            <a:off x="0" y="0"/>
            <a:ext cx="12187238" cy="6859588"/>
          </a:xfrm>
          <a:prstGeom prst="rect">
            <a:avLst/>
          </a:prstGeom>
          <a:solidFill>
            <a:schemeClr val="tx1">
              <a:alpha val="28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Graphik" panose="020B0503030202060203" pitchFamily="34" charset="77"/>
            </a:endParaRPr>
          </a:p>
        </p:txBody>
      </p:sp>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28378" y="376238"/>
            <a:ext cx="5795548" cy="5988733"/>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37599" y="368308"/>
            <a:ext cx="2578382" cy="507663"/>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157031459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4.6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FC0B4-9B51-1D48-A148-191C3BFE6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47" y="3791"/>
            <a:ext cx="12181344" cy="6852006"/>
          </a:xfrm>
          <a:prstGeom prst="rect">
            <a:avLst/>
          </a:prstGeom>
        </p:spPr>
      </p:pic>
      <p:pic>
        <p:nvPicPr>
          <p:cNvPr id="15" name="Graphic 14">
            <a:extLst>
              <a:ext uri="{FF2B5EF4-FFF2-40B4-BE49-F238E27FC236}">
                <a16:creationId xmlns:a16="http://schemas.microsoft.com/office/drawing/2014/main" id="{93B54B1D-27D3-AF4D-8527-D379040D0F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28378" y="376238"/>
            <a:ext cx="5795548" cy="5988733"/>
          </a:xfrm>
          <a:prstGeom prst="rect">
            <a:avLst/>
          </a:prstGeom>
        </p:spPr>
      </p:pic>
      <p:pic>
        <p:nvPicPr>
          <p:cNvPr id="12" name="Acc_Mobility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5" name="Picture 24">
            <a:extLst>
              <a:ext uri="{FF2B5EF4-FFF2-40B4-BE49-F238E27FC236}">
                <a16:creationId xmlns:a16="http://schemas.microsoft.com/office/drawing/2014/main" id="{6391708F-2118-E943-B9B3-7AB4972F6B6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37599" y="368308"/>
            <a:ext cx="2578382" cy="507663"/>
          </a:xfrm>
          <a:prstGeom prst="rect">
            <a:avLst/>
          </a:prstGeom>
        </p:spPr>
      </p:pic>
      <p:sp>
        <p:nvSpPr>
          <p:cNvPr id="10" name="SubTitle">
            <a:extLst>
              <a:ext uri="{FF2B5EF4-FFF2-40B4-BE49-F238E27FC236}">
                <a16:creationId xmlns:a16="http://schemas.microsoft.com/office/drawing/2014/main" id="{89687157-93E6-7A43-995E-7B873AA71FD7}"/>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1" name="MasterTitle">
            <a:extLst>
              <a:ext uri="{FF2B5EF4-FFF2-40B4-BE49-F238E27FC236}">
                <a16:creationId xmlns:a16="http://schemas.microsoft.com/office/drawing/2014/main" id="{36CBCD46-299C-604D-A9F5-0A756BDF5270}"/>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267603415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4.7 — Dimensional Rev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410"/>
            <a:ext cx="2578382" cy="499479"/>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28378" y="376238"/>
            <a:ext cx="5795548" cy="5988733"/>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24270467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1.2 — Dimensional Pos &gt; w/imag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6062239"/>
            <a:ext cx="2578382" cy="507663"/>
          </a:xfrm>
          <a:prstGeom prst="rect">
            <a:avLst/>
          </a:prstGeom>
        </p:spPr>
      </p:pic>
      <p:pic>
        <p:nvPicPr>
          <p:cNvPr id="11" name="Graphic 10">
            <a:extLst>
              <a:ext uri="{FF2B5EF4-FFF2-40B4-BE49-F238E27FC236}">
                <a16:creationId xmlns:a16="http://schemas.microsoft.com/office/drawing/2014/main" id="{371953AA-9D5F-F440-B9A1-262F448923E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965477" y="744991"/>
            <a:ext cx="4379976" cy="4545810"/>
          </a:xfrm>
          <a:prstGeom prst="rect">
            <a:avLst/>
          </a:prstGeom>
        </p:spPr>
      </p:pic>
    </p:spTree>
    <p:extLst>
      <p:ext uri="{BB962C8B-B14F-4D97-AF65-F5344CB8AC3E}">
        <p14:creationId xmlns:p14="http://schemas.microsoft.com/office/powerpoint/2010/main" val="367568185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4.8 — Dimensional Rev &gt; w/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C1FE0-8491-7241-B0BD-4B75EAC395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4823" cy="6859588"/>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410"/>
            <a:ext cx="2578382" cy="499479"/>
          </a:xfrm>
          <a:prstGeom prst="rect">
            <a:avLst/>
          </a:prstGeom>
        </p:spPr>
      </p:pic>
      <p:pic>
        <p:nvPicPr>
          <p:cNvPr id="9" name="Graphic 8">
            <a:extLst>
              <a:ext uri="{FF2B5EF4-FFF2-40B4-BE49-F238E27FC236}">
                <a16:creationId xmlns:a16="http://schemas.microsoft.com/office/drawing/2014/main" id="{694085B5-0191-FA4C-8BD9-CD6BD581B6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728378" y="376238"/>
            <a:ext cx="5795548" cy="5988733"/>
          </a:xfrm>
          <a:prstGeom prst="rect">
            <a:avLst/>
          </a:prstGeom>
        </p:spPr>
      </p:pic>
      <p:sp>
        <p:nvSpPr>
          <p:cNvPr id="11" name="SubTitle">
            <a:extLst>
              <a:ext uri="{FF2B5EF4-FFF2-40B4-BE49-F238E27FC236}">
                <a16:creationId xmlns:a16="http://schemas.microsoft.com/office/drawing/2014/main" id="{5AF15C6F-8568-1E45-A627-C141C9F938AF}"/>
              </a:ext>
            </a:extLst>
          </p:cNvPr>
          <p:cNvSpPr>
            <a:spLocks noGrp="1"/>
          </p:cNvSpPr>
          <p:nvPr>
            <p:ph type="body" sz="quarter" idx="12" hasCustomPrompt="1"/>
          </p:nvPr>
        </p:nvSpPr>
        <p:spPr>
          <a:xfrm>
            <a:off x="582927" y="2799881"/>
            <a:ext cx="8782137" cy="652486"/>
          </a:xfrm>
        </p:spPr>
        <p:txBody>
          <a:bodyPr wrap="square" tIns="91440" anchor="b">
            <a:noAutofit/>
          </a:bodyPr>
          <a:lstStyle>
            <a:lvl1pPr marL="0" indent="0">
              <a:lnSpc>
                <a:spcPct val="70000"/>
              </a:lnSpc>
              <a:buNone/>
              <a:defRPr sz="5200" b="0" i="0" cap="all" spc="-50" baseline="0">
                <a:solidFill>
                  <a:schemeClr val="bg1"/>
                </a:solidFill>
                <a:latin typeface="Graphik Black" panose="020B0503030202060203" pitchFamily="34" charset="77"/>
              </a:defRPr>
            </a:lvl1pPr>
          </a:lstStyle>
          <a:p>
            <a:pPr lvl="0"/>
            <a:r>
              <a:rPr lang="en-US" dirty="0"/>
              <a:t>small top headline</a:t>
            </a:r>
          </a:p>
        </p:txBody>
      </p:sp>
      <p:sp>
        <p:nvSpPr>
          <p:cNvPr id="15" name="MasterTitle">
            <a:extLst>
              <a:ext uri="{FF2B5EF4-FFF2-40B4-BE49-F238E27FC236}">
                <a16:creationId xmlns:a16="http://schemas.microsoft.com/office/drawing/2014/main" id="{F1A46EC9-AB0E-6C44-BE42-FACF581508E7}"/>
              </a:ext>
            </a:extLst>
          </p:cNvPr>
          <p:cNvSpPr>
            <a:spLocks noGrp="1"/>
          </p:cNvSpPr>
          <p:nvPr>
            <p:ph type="title" hasCustomPrompt="1"/>
          </p:nvPr>
        </p:nvSpPr>
        <p:spPr>
          <a:xfrm>
            <a:off x="582927" y="3512224"/>
            <a:ext cx="8782137" cy="2354491"/>
          </a:xfrm>
        </p:spPr>
        <p:txBody>
          <a:bodyPr wrap="square" tIns="91440" anchor="t">
            <a:noAutofit/>
          </a:bodyPr>
          <a:lstStyle>
            <a:lvl1pPr algn="l">
              <a:lnSpc>
                <a:spcPct val="70000"/>
              </a:lnSpc>
              <a:defRPr sz="10500" b="0" i="0" spc="-70" baseline="0">
                <a:solidFill>
                  <a:schemeClr val="bg1"/>
                </a:solidFill>
              </a:defRPr>
            </a:lvl1pPr>
          </a:lstStyle>
          <a:p>
            <a:r>
              <a:rPr lang="en-US" dirty="0"/>
              <a:t>large long headline</a:t>
            </a:r>
            <a:endParaRPr lang="en-AU" dirty="0"/>
          </a:p>
        </p:txBody>
      </p:sp>
    </p:spTree>
    <p:extLst>
      <p:ext uri="{BB962C8B-B14F-4D97-AF65-F5344CB8AC3E}">
        <p14:creationId xmlns:p14="http://schemas.microsoft.com/office/powerpoint/2010/main" val="11999043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18963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1.2">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225601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1.4">
    <p:bg>
      <p:bgPr>
        <a:solidFill>
          <a:schemeClr val="accent6"/>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p:txBody>
          <a:bodyPr/>
          <a:lstStyle/>
          <a:p>
            <a:r>
              <a:rPr lang="en-US"/>
              <a:t>Copyright © 2018 Accenture. All rights reserved.</a:t>
            </a:r>
            <a:endParaRPr lang="en-AU" dirty="0"/>
          </a:p>
        </p:txBody>
      </p:sp>
      <p:sp>
        <p:nvSpPr>
          <p:cNvPr id="7" name="Slide Number Placeholder 6"/>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0DCB43EE-F43A-C349-B136-217012648A3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730572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1.5">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AU" dirty="0"/>
          </a:p>
        </p:txBody>
      </p:sp>
      <p:sp>
        <p:nvSpPr>
          <p:cNvPr id="6" name="Slide Number Placeholder 5"/>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1">
            <a:extLst>
              <a:ext uri="{FF2B5EF4-FFF2-40B4-BE49-F238E27FC236}">
                <a16:creationId xmlns:a16="http://schemas.microsoft.com/office/drawing/2014/main" id="{1B2BB913-0E2C-7344-9FD7-8B8A5DB388C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167381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Key Point 1.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lIns="108000" tIns="108000" rIns="0" anchor="ctr"/>
          <a:lstStyle>
            <a:lvl1pPr algn="ctr">
              <a:defRPr b="0" i="0"/>
            </a:lvl1pPr>
          </a:lstStyle>
          <a:p>
            <a:r>
              <a:rPr lang="en-AU" dirty="0"/>
              <a:t>Insert picture here</a:t>
            </a:r>
          </a:p>
        </p:txBody>
      </p:sp>
      <p:sp>
        <p:nvSpPr>
          <p:cNvPr id="8" name="Text Placeholder 2">
            <a:extLst>
              <a:ext uri="{FF2B5EF4-FFF2-40B4-BE49-F238E27FC236}">
                <a16:creationId xmlns:a16="http://schemas.microsoft.com/office/drawing/2014/main" id="{FC179F55-0D70-4F48-9D19-7DFD78186044}"/>
              </a:ext>
            </a:extLst>
          </p:cNvPr>
          <p:cNvSpPr>
            <a:spLocks noGrp="1"/>
          </p:cNvSpPr>
          <p:nvPr>
            <p:ph type="body" sz="quarter" idx="17" hasCustomPrompt="1"/>
          </p:nvPr>
        </p:nvSpPr>
        <p:spPr>
          <a:xfrm>
            <a:off x="442913" y="3141955"/>
            <a:ext cx="4991100" cy="309654"/>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SUBTITLE IF NEEDED</a:t>
            </a:r>
          </a:p>
        </p:txBody>
      </p:sp>
      <p:sp>
        <p:nvSpPr>
          <p:cNvPr id="6" name="Footer Placeholder 5">
            <a:extLst>
              <a:ext uri="{FF2B5EF4-FFF2-40B4-BE49-F238E27FC236}">
                <a16:creationId xmlns:a16="http://schemas.microsoft.com/office/drawing/2014/main" id="{ABFD8EE4-CA88-E84B-9CF5-DE09E0FEBCA2}"/>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9" name="Slide Number Placeholder 6">
            <a:extLst>
              <a:ext uri="{FF2B5EF4-FFF2-40B4-BE49-F238E27FC236}">
                <a16:creationId xmlns:a16="http://schemas.microsoft.com/office/drawing/2014/main" id="{9F062C9B-5771-2C48-9EA3-426CA69F0513}"/>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1" name="Text Placeholder 2">
            <a:extLst>
              <a:ext uri="{FF2B5EF4-FFF2-40B4-BE49-F238E27FC236}">
                <a16:creationId xmlns:a16="http://schemas.microsoft.com/office/drawing/2014/main" id="{04C0E468-D58C-D348-99FC-7334F71A6B9D}"/>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 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14" name="Title 1">
            <a:extLst>
              <a:ext uri="{FF2B5EF4-FFF2-40B4-BE49-F238E27FC236}">
                <a16:creationId xmlns:a16="http://schemas.microsoft.com/office/drawing/2014/main" id="{53AEEF4D-E0B8-3E4B-BEB1-FFFDE31B8D87}"/>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075617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Key Point 1.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2" name="Text Placeholder 41">
            <a:extLst>
              <a:ext uri="{FF2B5EF4-FFF2-40B4-BE49-F238E27FC236}">
                <a16:creationId xmlns:a16="http://schemas.microsoft.com/office/drawing/2014/main" id="{FCC5914C-BCE4-4E3B-8F2E-CBABD6188299}"/>
              </a:ext>
            </a:extLst>
          </p:cNvPr>
          <p:cNvSpPr>
            <a:spLocks noGrp="1"/>
          </p:cNvSpPr>
          <p:nvPr>
            <p:ph type="body" sz="quarter" idx="16" hasCustomPrompt="1"/>
          </p:nvPr>
        </p:nvSpPr>
        <p:spPr>
          <a:xfrm>
            <a:off x="442740" y="3919225"/>
            <a:ext cx="4990738" cy="2136902"/>
          </a:xfrm>
        </p:spPr>
        <p:txBody>
          <a:bodyPr>
            <a:noAutofit/>
          </a:bodyPr>
          <a:lstStyle>
            <a:lvl1pPr>
              <a:lnSpc>
                <a:spcPct val="110000"/>
              </a:lnSpc>
              <a:spcAft>
                <a:spcPts val="1200"/>
              </a:spcAft>
              <a:defRPr sz="1299" b="1" i="0">
                <a:solidFill>
                  <a:srgbClr val="262626"/>
                </a:solidFill>
                <a:latin typeface="Graphi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100" b="0" i="0">
                <a:solidFill>
                  <a:srgbClr val="262626"/>
                </a:solidFill>
              </a:defRPr>
            </a:lvl3pPr>
          </a:lstStyle>
          <a:p>
            <a:pPr lvl="0"/>
            <a:r>
              <a:rPr lang="en-US" dirty="0"/>
              <a:t>SUBHEADER GOES HERE</a:t>
            </a:r>
          </a:p>
          <a:p>
            <a:pPr lvl="2"/>
            <a:r>
              <a:rPr lang="en-US" dirty="0"/>
              <a:t>Second level</a:t>
            </a:r>
          </a:p>
        </p:txBody>
      </p:sp>
      <p:sp>
        <p:nvSpPr>
          <p:cNvPr id="6" name="Footer Placeholder 5">
            <a:extLst>
              <a:ext uri="{FF2B5EF4-FFF2-40B4-BE49-F238E27FC236}">
                <a16:creationId xmlns:a16="http://schemas.microsoft.com/office/drawing/2014/main" id="{096B6610-3981-3640-80D9-17825991AD40}"/>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8" name="Slide Number Placeholder 6">
            <a:extLst>
              <a:ext uri="{FF2B5EF4-FFF2-40B4-BE49-F238E27FC236}">
                <a16:creationId xmlns:a16="http://schemas.microsoft.com/office/drawing/2014/main" id="{58347F92-A0C8-C04E-B5BF-9B9118D429D4}"/>
              </a:ext>
            </a:extLst>
          </p:cNvPr>
          <p:cNvSpPr>
            <a:spLocks noGrp="1"/>
          </p:cNvSpPr>
          <p:nvPr>
            <p:ph type="sldNum" sz="quarter" idx="1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0" name="Title 1">
            <a:extLst>
              <a:ext uri="{FF2B5EF4-FFF2-40B4-BE49-F238E27FC236}">
                <a16:creationId xmlns:a16="http://schemas.microsoft.com/office/drawing/2014/main" id="{3864ED8F-AA44-7746-88E1-0BAE78D7CF24}"/>
              </a:ext>
            </a:extLst>
          </p:cNvPr>
          <p:cNvSpPr>
            <a:spLocks noGrp="1"/>
          </p:cNvSpPr>
          <p:nvPr>
            <p:ph type="title" hasCustomPrompt="1"/>
          </p:nvPr>
        </p:nvSpPr>
        <p:spPr>
          <a:xfrm>
            <a:off x="425005" y="626871"/>
            <a:ext cx="5009008"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684246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Key Point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42F225-2828-4D1B-9136-21D1BCC6A2D7}"/>
              </a:ext>
            </a:extLst>
          </p:cNvPr>
          <p:cNvSpPr/>
          <p:nvPr userDrawn="1"/>
        </p:nvSpPr>
        <p:spPr>
          <a:xfrm>
            <a:off x="-1" y="0"/>
            <a:ext cx="12187239" cy="409433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13" name="Text Placeholder 41">
            <a:extLst>
              <a:ext uri="{FF2B5EF4-FFF2-40B4-BE49-F238E27FC236}">
                <a16:creationId xmlns:a16="http://schemas.microsoft.com/office/drawing/2014/main" id="{E9FB89F3-BCCE-4153-9E24-08CFBD2ADEDA}"/>
              </a:ext>
            </a:extLst>
          </p:cNvPr>
          <p:cNvSpPr>
            <a:spLocks noGrp="1"/>
          </p:cNvSpPr>
          <p:nvPr>
            <p:ph type="body" sz="quarter" idx="16" hasCustomPrompt="1"/>
          </p:nvPr>
        </p:nvSpPr>
        <p:spPr>
          <a:xfrm>
            <a:off x="442741" y="656567"/>
            <a:ext cx="4298857" cy="309893"/>
          </a:xfrm>
        </p:spPr>
        <p:txBody>
          <a:bodyPr wrap="square">
            <a:spAutoFit/>
          </a:bodyPr>
          <a:lstStyle>
            <a:lvl1pPr>
              <a:lnSpc>
                <a:spcPct val="110000"/>
              </a:lnSpc>
              <a:spcAft>
                <a:spcPts val="1200"/>
              </a:spcAft>
              <a:defRPr sz="1999" b="0" i="0">
                <a:solidFill>
                  <a:schemeClr val="tx1"/>
                </a:solidFill>
                <a:latin typeface="Graphik Black" panose="020B0503030202060203" pitchFamily="34" charset="77"/>
              </a:defRPr>
            </a:lvl1pPr>
            <a:lvl2pPr>
              <a:lnSpc>
                <a:spcPct val="110000"/>
              </a:lnSpc>
              <a:spcAft>
                <a:spcPts val="2599"/>
              </a:spcAft>
              <a:defRPr sz="1000">
                <a:solidFill>
                  <a:schemeClr val="bg1"/>
                </a:solidFill>
              </a:defRPr>
            </a:lvl2pPr>
            <a:lvl3pPr marL="177729" indent="-177729">
              <a:lnSpc>
                <a:spcPct val="100000"/>
              </a:lnSpc>
              <a:spcAft>
                <a:spcPts val="400"/>
              </a:spcAft>
              <a:defRPr sz="1200">
                <a:solidFill>
                  <a:srgbClr val="262626"/>
                </a:solidFill>
              </a:defRPr>
            </a:lvl3pPr>
          </a:lstStyle>
          <a:p>
            <a:pPr lvl="0"/>
            <a:r>
              <a:rPr lang="en-US" dirty="0"/>
              <a:t>SUBHEADER GOES HERE</a:t>
            </a:r>
          </a:p>
        </p:txBody>
      </p:sp>
      <p:sp>
        <p:nvSpPr>
          <p:cNvPr id="9" name="Slide Number Placeholder 4">
            <a:extLst>
              <a:ext uri="{FF2B5EF4-FFF2-40B4-BE49-F238E27FC236}">
                <a16:creationId xmlns:a16="http://schemas.microsoft.com/office/drawing/2014/main" id="{3157EFA7-33BA-5C4A-9B5F-E9009BA8F85E}"/>
              </a:ext>
            </a:extLst>
          </p:cNvPr>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1" name="Footer Placeholder 3">
            <a:extLst>
              <a:ext uri="{FF2B5EF4-FFF2-40B4-BE49-F238E27FC236}">
                <a16:creationId xmlns:a16="http://schemas.microsoft.com/office/drawing/2014/main" id="{7187481E-89FA-414E-9EAE-7B5871EA8C41}"/>
              </a:ext>
            </a:extLst>
          </p:cNvPr>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4" name="Title 1">
            <a:extLst>
              <a:ext uri="{FF2B5EF4-FFF2-40B4-BE49-F238E27FC236}">
                <a16:creationId xmlns:a16="http://schemas.microsoft.com/office/drawing/2014/main" id="{780E6682-EB1C-4B47-829C-32C87038E3A0}"/>
              </a:ext>
            </a:extLst>
          </p:cNvPr>
          <p:cNvSpPr>
            <a:spLocks noGrp="1"/>
          </p:cNvSpPr>
          <p:nvPr>
            <p:ph type="title" hasCustomPrompt="1"/>
          </p:nvPr>
        </p:nvSpPr>
        <p:spPr>
          <a:xfrm>
            <a:off x="442741" y="4644749"/>
            <a:ext cx="5937422" cy="1522412"/>
          </a:xfrm>
        </p:spPr>
        <p:txBody>
          <a:bodyPr vert="horz" wrap="square" lIns="0" tIns="0" rIns="0" bIns="0" rtlCol="0" anchor="t">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49483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Key Point 2.1">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accent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03DE938-35B3-E741-9850-CBFBA5427F20}"/>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058021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Key Point 2.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11"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12"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61CEEC1C-E67B-E04F-BA6A-8F41F71E6C9F}"/>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357126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3 — Dimensional Rev &gt; w/imag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AU" dirty="0"/>
              <a:t>Title goes here in A few lines</a:t>
            </a:r>
          </a:p>
        </p:txBody>
      </p:sp>
      <p:sp>
        <p:nvSpPr>
          <p:cNvPr id="47" name="Text Placeholder 45">
            <a:extLst>
              <a:ext uri="{FF2B5EF4-FFF2-40B4-BE49-F238E27FC236}">
                <a16:creationId xmlns:a16="http://schemas.microsoft.com/office/drawing/2014/main" id="{C60DD334-3DE2-D54B-95C1-AD8FD4C01664}"/>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solidFill>
                  <a:schemeClr val="bg1"/>
                </a:solidFill>
                <a:latin typeface="Graphik" panose="020B0503030202060203" pitchFamily="34" charset="77"/>
              </a:defRPr>
            </a:lvl1pPr>
          </a:lstStyle>
          <a:p>
            <a:r>
              <a:rPr lang="en-AU" dirty="0"/>
              <a:t>Subtitle goes here in few lines, and it’s always good to keep it short.</a:t>
            </a:r>
          </a:p>
        </p:txBody>
      </p:sp>
      <p:sp>
        <p:nvSpPr>
          <p:cNvPr id="50" name="Text Placeholder 48">
            <a:extLst>
              <a:ext uri="{FF2B5EF4-FFF2-40B4-BE49-F238E27FC236}">
                <a16:creationId xmlns:a16="http://schemas.microsoft.com/office/drawing/2014/main" id="{31C76989-6C6E-A448-9713-0485CFCC6633}"/>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solidFill>
                  <a:schemeClr val="bg1"/>
                </a:solidFill>
              </a:defRPr>
            </a:lvl1pPr>
          </a:lstStyle>
          <a:p>
            <a:r>
              <a:rPr lang="en-US" dirty="0"/>
              <a:t>Secondary copy goes here if you need to add more text</a:t>
            </a:r>
          </a:p>
        </p:txBody>
      </p:sp>
      <p:pic>
        <p:nvPicPr>
          <p:cNvPr id="52" name="Picture 51">
            <a:extLst>
              <a:ext uri="{FF2B5EF4-FFF2-40B4-BE49-F238E27FC236}">
                <a16:creationId xmlns:a16="http://schemas.microsoft.com/office/drawing/2014/main" id="{CB1ACB87-F152-304D-B5A6-49D0BECE27F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6062239"/>
            <a:ext cx="2578382" cy="507663"/>
          </a:xfrm>
          <a:prstGeom prst="rect">
            <a:avLst/>
          </a:prstGeom>
        </p:spPr>
      </p:pic>
      <p:pic>
        <p:nvPicPr>
          <p:cNvPr id="11" name="Picture 10">
            <a:extLst>
              <a:ext uri="{FF2B5EF4-FFF2-40B4-BE49-F238E27FC236}">
                <a16:creationId xmlns:a16="http://schemas.microsoft.com/office/drawing/2014/main" id="{1345F5A8-E3DF-8740-A859-7F6C15FB4B2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444832" y="942481"/>
            <a:ext cx="4316313" cy="4478173"/>
          </a:xfrm>
          <a:prstGeom prst="rect">
            <a:avLst/>
          </a:prstGeom>
        </p:spPr>
      </p:pic>
    </p:spTree>
    <p:extLst>
      <p:ext uri="{BB962C8B-B14F-4D97-AF65-F5344CB8AC3E}">
        <p14:creationId xmlns:p14="http://schemas.microsoft.com/office/powerpoint/2010/main" val="227173570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Key Point 2.3">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0" y="3497582"/>
            <a:ext cx="11469600" cy="1421928"/>
          </a:xfrm>
        </p:spPr>
        <p:txBody>
          <a:bodyPr>
            <a:spAutoFit/>
          </a:bodyPr>
          <a:lstStyle>
            <a:lvl1pPr algn="l">
              <a:defRPr sz="2800" b="0" i="0"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2" name="Footer Placeholder 1"/>
          <p:cNvSpPr>
            <a:spLocks noGrp="1"/>
          </p:cNvSpPr>
          <p:nvPr>
            <p:ph type="ftr" sz="quarter" idx="34"/>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CE4573F7-825B-1940-82B1-60A4ACD47628}"/>
              </a:ext>
            </a:extLst>
          </p:cNvPr>
          <p:cNvSpPr>
            <a:spLocks noGrp="1"/>
          </p:cNvSpPr>
          <p:nvPr>
            <p:ph type="title" hasCustomPrompt="1"/>
          </p:nvPr>
        </p:nvSpPr>
        <p:spPr>
          <a:xfrm>
            <a:off x="355600" y="2332420"/>
            <a:ext cx="11469600" cy="1096582"/>
          </a:xfrm>
        </p:spPr>
        <p:txBody>
          <a:bodyPr vert="horz" wrap="square" lIns="0" tIns="0" rIns="0" bIns="0" rtlCol="0" anchor="b">
            <a:noAutofit/>
          </a:bodyPr>
          <a:lstStyle>
            <a:lvl1pPr>
              <a:defRPr lang="en-US" sz="4400" b="0" i="0">
                <a:solidFill>
                  <a:schemeClr val="bg1"/>
                </a:solidFill>
                <a:ea typeface="Roboto" panose="02000000000000000000" pitchFamily="2" charset="0"/>
              </a:defRPr>
            </a:lvl1pPr>
          </a:lstStyle>
          <a:p>
            <a:pPr marL="0" lvl="0" indent="0">
              <a:spcBef>
                <a:spcPts val="0"/>
              </a:spcBef>
              <a:buFont typeface="Arial" pitchFamily="34" charset="0"/>
              <a:buNone/>
            </a:pPr>
            <a:r>
              <a:rPr lang="en-US" dirty="0"/>
              <a:t>INSERT MAIN TITLE at </a:t>
            </a:r>
            <a:br>
              <a:rPr lang="en-US" dirty="0"/>
            </a:br>
            <a:r>
              <a:rPr lang="en-US" dirty="0"/>
              <a:t>44pt min 36pt MAX 3 LINES</a:t>
            </a:r>
          </a:p>
        </p:txBody>
      </p:sp>
    </p:spTree>
    <p:extLst>
      <p:ext uri="{BB962C8B-B14F-4D97-AF65-F5344CB8AC3E}">
        <p14:creationId xmlns:p14="http://schemas.microsoft.com/office/powerpoint/2010/main" val="282046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Key Point 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0CC8-675C-FA41-8F54-996E6D23F08F}"/>
              </a:ext>
            </a:extLst>
          </p:cNvPr>
          <p:cNvSpPr>
            <a:spLocks noGrp="1"/>
          </p:cNvSpPr>
          <p:nvPr>
            <p:ph type="title" hasCustomPrompt="1"/>
          </p:nvPr>
        </p:nvSpPr>
        <p:spPr>
          <a:xfrm>
            <a:off x="425004" y="296932"/>
            <a:ext cx="7323731" cy="1502285"/>
          </a:xfrm>
        </p:spPr>
        <p:txBody>
          <a:bodyPr vert="horz" wrap="square" lIns="0" tIns="0" rIns="0" bIns="0" rtlCol="0" anchor="b">
            <a:noAutofit/>
          </a:bodyPr>
          <a:lstStyle>
            <a:lvl1pPr>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8" name="Content Placeholder 7"/>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374860211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Key Point 3.2">
    <p:spTree>
      <p:nvGrpSpPr>
        <p:cNvPr id="1" name=""/>
        <p:cNvGrpSpPr/>
        <p:nvPr/>
      </p:nvGrpSpPr>
      <p:grpSpPr>
        <a:xfrm>
          <a:off x="0" y="0"/>
          <a:ext cx="0" cy="0"/>
          <a:chOff x="0" y="0"/>
          <a:chExt cx="0" cy="0"/>
        </a:xfrm>
      </p:grpSpPr>
      <p:sp>
        <p:nvSpPr>
          <p:cNvPr id="6" name="Footer Placeholder 5"/>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Content Placeholder 7">
            <a:extLst>
              <a:ext uri="{FF2B5EF4-FFF2-40B4-BE49-F238E27FC236}">
                <a16:creationId xmlns:a16="http://schemas.microsoft.com/office/drawing/2014/main" id="{D08B1E4A-E318-1540-B8C2-5BDFB450AF60}"/>
              </a:ext>
            </a:extLst>
          </p:cNvPr>
          <p:cNvSpPr>
            <a:spLocks noGrp="1"/>
          </p:cNvSpPr>
          <p:nvPr>
            <p:ph sz="quarter" idx="33" hasCustomPrompt="1"/>
          </p:nvPr>
        </p:nvSpPr>
        <p:spPr>
          <a:xfrm>
            <a:off x="4302001"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9" name="Title 1">
            <a:extLst>
              <a:ext uri="{FF2B5EF4-FFF2-40B4-BE49-F238E27FC236}">
                <a16:creationId xmlns:a16="http://schemas.microsoft.com/office/drawing/2014/main" id="{03AD3997-E3DA-DD48-BE0E-371386171701}"/>
              </a:ext>
            </a:extLst>
          </p:cNvPr>
          <p:cNvSpPr>
            <a:spLocks noGrp="1"/>
          </p:cNvSpPr>
          <p:nvPr>
            <p:ph type="title" hasCustomPrompt="1"/>
          </p:nvPr>
        </p:nvSpPr>
        <p:spPr>
          <a:xfrm>
            <a:off x="4302001"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55463870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Key Point 3.3">
    <p:bg>
      <p:bgPr>
        <a:solidFill>
          <a:schemeClr val="bg1"/>
        </a:solidFill>
        <a:effectLst/>
      </p:bgPr>
    </p:bg>
    <p:spTree>
      <p:nvGrpSpPr>
        <p:cNvPr id="1" name=""/>
        <p:cNvGrpSpPr/>
        <p:nvPr/>
      </p:nvGrpSpPr>
      <p:grpSpPr>
        <a:xfrm>
          <a:off x="0" y="0"/>
          <a:ext cx="0" cy="0"/>
          <a:chOff x="0" y="0"/>
          <a:chExt cx="0" cy="0"/>
        </a:xfrm>
      </p:grpSpPr>
      <p:sp>
        <p:nvSpPr>
          <p:cNvPr id="14" name="Content Placeholder 7"/>
          <p:cNvSpPr>
            <a:spLocks noGrp="1"/>
          </p:cNvSpPr>
          <p:nvPr>
            <p:ph sz="quarter" idx="33" hasCustomPrompt="1"/>
          </p:nvPr>
        </p:nvSpPr>
        <p:spPr>
          <a:xfrm>
            <a:off x="8189119" y="2081065"/>
            <a:ext cx="3618000" cy="4176000"/>
          </a:xfrm>
        </p:spPr>
        <p:txBody>
          <a:bodyPr/>
          <a:lstStyle>
            <a:lvl1pPr marL="0" indent="0" algn="l">
              <a:lnSpc>
                <a:spcPct val="110000"/>
              </a:lnSpc>
              <a:spcBef>
                <a:spcPts val="1200"/>
              </a:spcBef>
              <a:buFont typeface="Arial" panose="020B0604020202020204" pitchFamily="34" charset="0"/>
              <a:buNone/>
              <a:defRPr sz="2000" b="0" i="0">
                <a:solidFill>
                  <a:schemeClr val="tx1"/>
                </a:solidFill>
                <a:latin typeface="Graphik" panose="020B0503030202060203" pitchFamily="34" charset="77"/>
                <a:ea typeface="Roboto" panose="02000000000000000000" pitchFamily="2" charset="0"/>
              </a:defRPr>
            </a:lvl1pPr>
            <a:lvl2pPr marL="0" indent="0" algn="l">
              <a:lnSpc>
                <a:spcPct val="110000"/>
              </a:lnSpc>
              <a:spcBef>
                <a:spcPts val="1200"/>
              </a:spcBef>
              <a:buNone/>
              <a:defRPr sz="2000" b="0" i="0">
                <a:solidFill>
                  <a:schemeClr val="tx1"/>
                </a:solidFill>
                <a:latin typeface="Graphik" panose="020B0503030202060203" pitchFamily="34" charset="77"/>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9"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16"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
        <p:nvSpPr>
          <p:cNvPr id="17" name="Content Placeholder 7">
            <a:extLst>
              <a:ext uri="{FF2B5EF4-FFF2-40B4-BE49-F238E27FC236}">
                <a16:creationId xmlns:a16="http://schemas.microsoft.com/office/drawing/2014/main" id="{694BD258-9D4A-F342-AFE2-89B68B9EC1C8}"/>
              </a:ext>
            </a:extLst>
          </p:cNvPr>
          <p:cNvSpPr>
            <a:spLocks noGrp="1"/>
          </p:cNvSpPr>
          <p:nvPr>
            <p:ph sz="quarter" idx="11" hasCustomPrompt="1"/>
          </p:nvPr>
        </p:nvSpPr>
        <p:spPr>
          <a:xfrm>
            <a:off x="425005" y="2081065"/>
            <a:ext cx="7524000" cy="4176000"/>
          </a:xfrm>
        </p:spPr>
        <p:txBody>
          <a:bodyPr/>
          <a:lstStyle>
            <a:lvl1pPr>
              <a:lnSpc>
                <a:spcPct val="110000"/>
              </a:lnSpc>
              <a:spcBef>
                <a:spcPts val="1200"/>
              </a:spcBef>
              <a:defRPr sz="2000" b="0" i="0">
                <a:latin typeface="Graphik Regular" panose="020B0503030202060203" pitchFamily="34" charset="77"/>
                <a:ea typeface="Roboto" panose="02000000000000000000" pitchFamily="2" charset="0"/>
              </a:defRPr>
            </a:lvl1pPr>
            <a:lvl2pPr>
              <a:lnSpc>
                <a:spcPct val="110000"/>
              </a:lnSpc>
              <a:spcBef>
                <a:spcPts val="800"/>
              </a:spcBef>
              <a:defRPr sz="2000" b="0" i="0" baseline="0">
                <a:latin typeface="Graphik Regular" panose="020B0503030202060203" pitchFamily="34" charset="77"/>
                <a:ea typeface="Roboto" panose="02000000000000000000" pitchFamily="2" charset="0"/>
              </a:defRPr>
            </a:lvl2pPr>
            <a:lvl3pPr>
              <a:lnSpc>
                <a:spcPct val="110000"/>
              </a:lnSpc>
              <a:spcBef>
                <a:spcPts val="800"/>
              </a:spcBef>
              <a:defRPr sz="2000" b="0" i="0">
                <a:latin typeface="Graphik Regular" panose="020B0503030202060203" pitchFamily="34" charset="77"/>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7" name="Title 1">
            <a:extLst>
              <a:ext uri="{FF2B5EF4-FFF2-40B4-BE49-F238E27FC236}">
                <a16:creationId xmlns:a16="http://schemas.microsoft.com/office/drawing/2014/main" id="{A29FF725-BB04-3F42-BC72-BD49A6145BEE}"/>
              </a:ext>
            </a:extLst>
          </p:cNvPr>
          <p:cNvSpPr>
            <a:spLocks noGrp="1"/>
          </p:cNvSpPr>
          <p:nvPr>
            <p:ph type="title" hasCustomPrompt="1"/>
          </p:nvPr>
        </p:nvSpPr>
        <p:spPr>
          <a:xfrm>
            <a:off x="425005" y="296932"/>
            <a:ext cx="752400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1363035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5" name="Picture Placeholder 5">
            <a:extLst>
              <a:ext uri="{FF2B5EF4-FFF2-40B4-BE49-F238E27FC236}">
                <a16:creationId xmlns:a16="http://schemas.microsoft.com/office/drawing/2014/main" id="{42FE0A40-CAD3-314B-A93D-45803A4DDF47}"/>
              </a:ext>
            </a:extLst>
          </p:cNvPr>
          <p:cNvSpPr>
            <a:spLocks noGrp="1"/>
          </p:cNvSpPr>
          <p:nvPr>
            <p:ph type="pic" sz="quarter" idx="37" hasCustomPrompt="1"/>
          </p:nvPr>
        </p:nvSpPr>
        <p:spPr>
          <a:xfrm>
            <a:off x="4479831"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Picture Placeholder 5">
            <a:extLst>
              <a:ext uri="{FF2B5EF4-FFF2-40B4-BE49-F238E27FC236}">
                <a16:creationId xmlns:a16="http://schemas.microsoft.com/office/drawing/2014/main" id="{8DB43EFA-6172-7B49-9CEA-63B23DB111ED}"/>
              </a:ext>
            </a:extLst>
          </p:cNvPr>
          <p:cNvSpPr>
            <a:spLocks noGrp="1"/>
          </p:cNvSpPr>
          <p:nvPr>
            <p:ph type="pic" sz="quarter" idx="38" hasCustomPrompt="1"/>
          </p:nvPr>
        </p:nvSpPr>
        <p:spPr>
          <a:xfrm>
            <a:off x="425005" y="2252117"/>
            <a:ext cx="3702266" cy="2082189"/>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1" name="Text Placeholder 5">
            <a:extLst>
              <a:ext uri="{FF2B5EF4-FFF2-40B4-BE49-F238E27FC236}">
                <a16:creationId xmlns:a16="http://schemas.microsoft.com/office/drawing/2014/main" id="{A0729A5C-9B74-7C44-9968-166093D78992}"/>
              </a:ext>
            </a:extLst>
          </p:cNvPr>
          <p:cNvSpPr>
            <a:spLocks noGrp="1"/>
          </p:cNvSpPr>
          <p:nvPr>
            <p:ph type="body" sz="quarter" idx="41" hasCustomPrompt="1"/>
          </p:nvPr>
        </p:nvSpPr>
        <p:spPr>
          <a:xfrm>
            <a:off x="425005"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23" name="Text Placeholder 5">
            <a:extLst>
              <a:ext uri="{FF2B5EF4-FFF2-40B4-BE49-F238E27FC236}">
                <a16:creationId xmlns:a16="http://schemas.microsoft.com/office/drawing/2014/main" id="{984BBA5C-7A9F-2E43-B633-81AEFEAD9FB1}"/>
              </a:ext>
            </a:extLst>
          </p:cNvPr>
          <p:cNvSpPr>
            <a:spLocks noGrp="1"/>
          </p:cNvSpPr>
          <p:nvPr>
            <p:ph type="body" sz="quarter" idx="43" hasCustomPrompt="1"/>
          </p:nvPr>
        </p:nvSpPr>
        <p:spPr>
          <a:xfrm>
            <a:off x="4479831" y="5445386"/>
            <a:ext cx="3702195" cy="640628"/>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lang="en-US" sz="1600" b="0" i="0" kern="1200" dirty="0">
                <a:solidFill>
                  <a:schemeClr val="tx1"/>
                </a:solidFill>
                <a:latin typeface="Graphik" panose="020B0503030202060203" pitchFamily="34" charset="77"/>
                <a:ea typeface="+mn-ea"/>
                <a:cs typeface="Arial" charset="0"/>
              </a:defRPr>
            </a:lvl1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raphik" panose="020B0503030202060203" pitchFamily="34" charset="77"/>
                <a:ea typeface="+mn-ea"/>
                <a:cs typeface="Arial" charset="0"/>
              </a:rPr>
              <a:t>One to two sentences.  Minimum font size 14pt.</a:t>
            </a:r>
          </a:p>
        </p:txBody>
      </p:sp>
      <p:sp>
        <p:nvSpPr>
          <p:cNvPr id="11" name="Title 1">
            <a:extLst>
              <a:ext uri="{FF2B5EF4-FFF2-40B4-BE49-F238E27FC236}">
                <a16:creationId xmlns:a16="http://schemas.microsoft.com/office/drawing/2014/main" id="{11C330D1-E45F-B048-B60C-B7F1FE6895BB}"/>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8" name="Text Placeholder 6">
            <a:extLst>
              <a:ext uri="{FF2B5EF4-FFF2-40B4-BE49-F238E27FC236}">
                <a16:creationId xmlns:a16="http://schemas.microsoft.com/office/drawing/2014/main" id="{B84DEAC5-7C95-1A44-87A8-327560D28C57}"/>
              </a:ext>
            </a:extLst>
          </p:cNvPr>
          <p:cNvSpPr>
            <a:spLocks noGrp="1"/>
          </p:cNvSpPr>
          <p:nvPr>
            <p:ph type="body" sz="quarter" idx="46" hasCustomPrompt="1"/>
          </p:nvPr>
        </p:nvSpPr>
        <p:spPr>
          <a:xfrm>
            <a:off x="425005"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
        <p:nvSpPr>
          <p:cNvPr id="19" name="Text Placeholder 6">
            <a:extLst>
              <a:ext uri="{FF2B5EF4-FFF2-40B4-BE49-F238E27FC236}">
                <a16:creationId xmlns:a16="http://schemas.microsoft.com/office/drawing/2014/main" id="{09989EF1-FD7B-FA48-8051-4D29095379B2}"/>
              </a:ext>
            </a:extLst>
          </p:cNvPr>
          <p:cNvSpPr>
            <a:spLocks noGrp="1"/>
          </p:cNvSpPr>
          <p:nvPr>
            <p:ph type="body" sz="quarter" idx="47" hasCustomPrompt="1"/>
          </p:nvPr>
        </p:nvSpPr>
        <p:spPr>
          <a:xfrm>
            <a:off x="4479573" y="4697845"/>
            <a:ext cx="3702453" cy="640918"/>
          </a:xfrm>
        </p:spPr>
        <p:txBody>
          <a:bodyPr vert="horz" lIns="0" tIns="0" rIns="0" bIns="0" rtlCol="0" anchor="b">
            <a:noAutofit/>
          </a:bodyPr>
          <a:lstStyle>
            <a:lvl1pPr>
              <a:defRPr lang="en-US" sz="1600" b="1" i="0" cap="all" baseline="0" noProof="0" dirty="0">
                <a:solidFill>
                  <a:schemeClr val="accent1"/>
                </a:solidFill>
                <a:latin typeface="Graphik" panose="020B0503030202060203" pitchFamily="34" charset="77"/>
              </a:defRPr>
            </a:lvl1pPr>
          </a:lstStyle>
          <a:p>
            <a:pPr lvl="0">
              <a:lnSpc>
                <a:spcPct val="80000"/>
              </a:lnSpc>
              <a:spcBef>
                <a:spcPts val="0"/>
              </a:spcBef>
            </a:pPr>
            <a:r>
              <a:rPr lang="en-US" sz="1800" dirty="0"/>
              <a:t>Minimum font size 14pt and line spacing of at least Multiple 0.8</a:t>
            </a:r>
          </a:p>
        </p:txBody>
      </p:sp>
    </p:spTree>
    <p:extLst>
      <p:ext uri="{BB962C8B-B14F-4D97-AF65-F5344CB8AC3E}">
        <p14:creationId xmlns:p14="http://schemas.microsoft.com/office/powerpoint/2010/main" val="95933607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Key Points 1.3">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44282F0B-A14F-F347-AA83-343EAD6056E4}"/>
              </a:ext>
            </a:extLst>
          </p:cNvPr>
          <p:cNvSpPr>
            <a:spLocks noGrp="1"/>
          </p:cNvSpPr>
          <p:nvPr>
            <p:ph type="pic" sz="quarter" idx="12"/>
          </p:nvPr>
        </p:nvSpPr>
        <p:spPr>
          <a:xfrm>
            <a:off x="0" y="1588"/>
            <a:ext cx="12192000" cy="6858000"/>
          </a:xfrm>
          <a:prstGeom prst="rect">
            <a:avLst/>
          </a:prstGeom>
          <a:pattFill prst="pct40">
            <a:fgClr>
              <a:srgbClr val="C0C0C0"/>
            </a:fgClr>
            <a:bgClr>
              <a:schemeClr val="bg1"/>
            </a:bgClr>
          </a:pattFill>
        </p:spPr>
        <p:txBody>
          <a:bodyPr lIns="108000" tIns="108000" rIns="0" anchor="ctr"/>
          <a:lstStyle>
            <a:lvl1pPr algn="ctr">
              <a:defRPr b="0" i="0">
                <a:solidFill>
                  <a:schemeClr val="tx2"/>
                </a:solidFill>
                <a:latin typeface="Graphik" panose="020B0503030202060203" pitchFamily="34" charset="77"/>
              </a:defRPr>
            </a:lvl1pPr>
          </a:lstStyle>
          <a:p>
            <a:endParaRPr lang="en-AU" dirty="0"/>
          </a:p>
          <a:p>
            <a:r>
              <a:rPr lang="en-AU" dirty="0"/>
              <a:t>Insert full-bleed picture here</a:t>
            </a:r>
          </a:p>
        </p:txBody>
      </p:sp>
      <p:sp>
        <p:nvSpPr>
          <p:cNvPr id="7" name="Footer Placeholder 5">
            <a:extLst>
              <a:ext uri="{FF2B5EF4-FFF2-40B4-BE49-F238E27FC236}">
                <a16:creationId xmlns:a16="http://schemas.microsoft.com/office/drawing/2014/main" id="{B643AAB7-8218-9A4E-892E-4B757CDA5A51}"/>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05FA21F3-D5E8-DA4A-8C5D-C445D319D0FB}"/>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41">
            <a:extLst>
              <a:ext uri="{FF2B5EF4-FFF2-40B4-BE49-F238E27FC236}">
                <a16:creationId xmlns:a16="http://schemas.microsoft.com/office/drawing/2014/main" id="{2B77D3BA-858E-4644-987F-780C055EAFDE}"/>
              </a:ext>
            </a:extLst>
          </p:cNvPr>
          <p:cNvSpPr>
            <a:spLocks noGrp="1"/>
          </p:cNvSpPr>
          <p:nvPr>
            <p:ph type="body" sz="quarter" idx="16" hasCustomPrompt="1"/>
          </p:nvPr>
        </p:nvSpPr>
        <p:spPr>
          <a:xfrm>
            <a:off x="442741"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12" name="Text Placeholder 41">
            <a:extLst>
              <a:ext uri="{FF2B5EF4-FFF2-40B4-BE49-F238E27FC236}">
                <a16:creationId xmlns:a16="http://schemas.microsoft.com/office/drawing/2014/main" id="{F521EA86-2D89-0C45-92FD-2C3CB92647C9}"/>
              </a:ext>
            </a:extLst>
          </p:cNvPr>
          <p:cNvSpPr>
            <a:spLocks noGrp="1"/>
          </p:cNvSpPr>
          <p:nvPr>
            <p:ph type="body" sz="quarter" idx="17" hasCustomPrompt="1"/>
          </p:nvPr>
        </p:nvSpPr>
        <p:spPr>
          <a:xfrm>
            <a:off x="3101535" y="3485541"/>
            <a:ext cx="2286000" cy="2427849"/>
          </a:xfrm>
        </p:spPr>
        <p:txBody>
          <a:bodyPr>
            <a:noAutofit/>
          </a:bodyPr>
          <a:lstStyle>
            <a:lvl1pPr>
              <a:lnSpc>
                <a:spcPct val="110000"/>
              </a:lnSpc>
              <a:spcAft>
                <a:spcPts val="2599"/>
              </a:spcAft>
              <a:defRPr sz="1299" b="0" i="0">
                <a:solidFill>
                  <a:schemeClr val="tx1"/>
                </a:solidFill>
                <a:latin typeface="Graphik Semibold" panose="020B0503030202060203" pitchFamily="34" charset="77"/>
              </a:defRPr>
            </a:lvl1pPr>
            <a:lvl2pPr>
              <a:lnSpc>
                <a:spcPct val="110000"/>
              </a:lnSpc>
              <a:spcAft>
                <a:spcPts val="2599"/>
              </a:spcAft>
              <a:defRPr sz="1100" b="0" i="0">
                <a:solidFill>
                  <a:schemeClr val="tx1"/>
                </a:solidFill>
                <a:latin typeface="Graphik Semibold" panose="020B0503030202060203" pitchFamily="34" charset="77"/>
              </a:defRPr>
            </a:lvl2pPr>
          </a:lstStyle>
          <a:p>
            <a:pPr lvl="0"/>
            <a:r>
              <a:rPr lang="en-US" dirty="0"/>
              <a:t>Edit master text styles</a:t>
            </a:r>
          </a:p>
          <a:p>
            <a:pPr lvl="1"/>
            <a:r>
              <a:rPr lang="en-US" dirty="0"/>
              <a:t>Second level</a:t>
            </a:r>
          </a:p>
        </p:txBody>
      </p:sp>
      <p:sp>
        <p:nvSpPr>
          <p:cNvPr id="3" name="Text Placeholder 2">
            <a:extLst>
              <a:ext uri="{FF2B5EF4-FFF2-40B4-BE49-F238E27FC236}">
                <a16:creationId xmlns:a16="http://schemas.microsoft.com/office/drawing/2014/main" id="{0CE14781-DB87-784F-9972-B9AC82226D4C}"/>
              </a:ext>
            </a:extLst>
          </p:cNvPr>
          <p:cNvSpPr>
            <a:spLocks noGrp="1"/>
          </p:cNvSpPr>
          <p:nvPr>
            <p:ph type="body" sz="quarter" idx="19" hasCustomPrompt="1"/>
          </p:nvPr>
        </p:nvSpPr>
        <p:spPr>
          <a:xfrm>
            <a:off x="425450"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5" name="Text Placeholder 2">
            <a:extLst>
              <a:ext uri="{FF2B5EF4-FFF2-40B4-BE49-F238E27FC236}">
                <a16:creationId xmlns:a16="http://schemas.microsoft.com/office/drawing/2014/main" id="{56C76397-46FC-2E44-967F-957BB145108E}"/>
              </a:ext>
            </a:extLst>
          </p:cNvPr>
          <p:cNvSpPr>
            <a:spLocks noGrp="1"/>
          </p:cNvSpPr>
          <p:nvPr>
            <p:ph type="body" sz="quarter" idx="20" hasCustomPrompt="1"/>
          </p:nvPr>
        </p:nvSpPr>
        <p:spPr>
          <a:xfrm>
            <a:off x="3093287" y="2230737"/>
            <a:ext cx="2286000" cy="1094852"/>
          </a:xfrm>
        </p:spPr>
        <p:txBody>
          <a:bodyPr anchor="t"/>
          <a:lstStyle>
            <a:lvl1pPr>
              <a:defRPr sz="8000" b="0" i="0">
                <a:latin typeface="Graphik Black" panose="020B0503030202060203" pitchFamily="34" charset="77"/>
              </a:defRPr>
            </a:lvl1pPr>
            <a:lvl2pPr>
              <a:defRPr sz="3200" b="1" i="0">
                <a:latin typeface="Graphik Black" panose="020B0503030202060203" pitchFamily="34" charset="77"/>
              </a:defRPr>
            </a:lvl2pPr>
            <a:lvl3pPr>
              <a:defRPr sz="3200" b="1" i="0">
                <a:latin typeface="Graphik Black" panose="020B0503030202060203" pitchFamily="34" charset="77"/>
              </a:defRPr>
            </a:lvl3pPr>
            <a:lvl4pPr>
              <a:defRPr sz="3200" b="1" i="0">
                <a:latin typeface="Graphik Black" panose="020B0503030202060203" pitchFamily="34" charset="77"/>
              </a:defRPr>
            </a:lvl4pPr>
            <a:lvl5pPr>
              <a:defRPr sz="3200" b="1" i="0">
                <a:latin typeface="Graphik Black" panose="020B0503030202060203" pitchFamily="34" charset="77"/>
              </a:defRPr>
            </a:lvl5pPr>
          </a:lstStyle>
          <a:p>
            <a:pPr lvl="0"/>
            <a:r>
              <a:rPr lang="en-US" dirty="0"/>
              <a:t>##</a:t>
            </a:r>
          </a:p>
        </p:txBody>
      </p:sp>
      <p:sp>
        <p:nvSpPr>
          <p:cNvPr id="10" name="Title 1">
            <a:extLst>
              <a:ext uri="{FF2B5EF4-FFF2-40B4-BE49-F238E27FC236}">
                <a16:creationId xmlns:a16="http://schemas.microsoft.com/office/drawing/2014/main" id="{077F4110-EE6A-1C41-896C-7A1F14DE895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93817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Key Points 2.1">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F85634B-D655-45F5-B274-ED1F7237183D}"/>
              </a:ext>
            </a:extLst>
          </p:cNvPr>
          <p:cNvSpPr/>
          <p:nvPr userDrawn="1"/>
        </p:nvSpPr>
        <p:spPr>
          <a:xfrm>
            <a:off x="0"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0"/>
            <a:ext cx="6093619" cy="6859588"/>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10" name="Footer Placeholder 5">
            <a:extLst>
              <a:ext uri="{FF2B5EF4-FFF2-40B4-BE49-F238E27FC236}">
                <a16:creationId xmlns:a16="http://schemas.microsoft.com/office/drawing/2014/main" id="{9551D23C-8EB7-9E41-846C-F0BE04C0274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1" name="Slide Number Placeholder 6">
            <a:extLst>
              <a:ext uri="{FF2B5EF4-FFF2-40B4-BE49-F238E27FC236}">
                <a16:creationId xmlns:a16="http://schemas.microsoft.com/office/drawing/2014/main" id="{286723E0-ADCA-8942-A15B-52086BE57A06}"/>
              </a:ext>
            </a:extLst>
          </p:cNvPr>
          <p:cNvSpPr>
            <a:spLocks noGrp="1"/>
          </p:cNvSpPr>
          <p:nvPr>
            <p:ph type="sldNum" sz="quarter" idx="18"/>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60742087-84E8-674F-AB5A-A14B79B33DF0}"/>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9" name="Text Placeholder 2">
            <a:extLst>
              <a:ext uri="{FF2B5EF4-FFF2-40B4-BE49-F238E27FC236}">
                <a16:creationId xmlns:a16="http://schemas.microsoft.com/office/drawing/2014/main" id="{B06317C2-1D1A-204C-B55C-43293CE2790D}"/>
              </a:ext>
            </a:extLst>
          </p:cNvPr>
          <p:cNvSpPr>
            <a:spLocks noGrp="1"/>
          </p:cNvSpPr>
          <p:nvPr>
            <p:ph type="body" sz="quarter" idx="20" hasCustomPrompt="1"/>
          </p:nvPr>
        </p:nvSpPr>
        <p:spPr>
          <a:xfrm>
            <a:off x="44274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984E3EFE-0F5C-424A-9FC1-D0BB24E3B5F8}"/>
              </a:ext>
            </a:extLst>
          </p:cNvPr>
          <p:cNvSpPr>
            <a:spLocks noGrp="1"/>
          </p:cNvSpPr>
          <p:nvPr>
            <p:ph type="body" sz="quarter" idx="23" hasCustomPrompt="1"/>
          </p:nvPr>
        </p:nvSpPr>
        <p:spPr>
          <a:xfrm>
            <a:off x="3235650" y="4069705"/>
            <a:ext cx="2350169" cy="393700"/>
          </a:xfrm>
        </p:spPr>
        <p:txBody>
          <a:bodyPr vert="horz" lIns="0" tIns="0" rIns="0" bIns="0" rtlCol="0" anchor="b">
            <a:noAutofit/>
          </a:bodyPr>
          <a:lstStyle>
            <a:lvl1pPr>
              <a:defRPr lang="en-US" sz="1600" b="1" i="0" cap="all" baseline="0" dirty="0">
                <a:solidFill>
                  <a:schemeClr val="tx1"/>
                </a:solidFill>
                <a:latin typeface="Graphik" panose="020B0503030202060203" pitchFamily="34" charset="77"/>
              </a:defRPr>
            </a:lvl1pPr>
          </a:lstStyle>
          <a:p>
            <a:pPr lvl="0">
              <a:lnSpc>
                <a:spcPct val="80000"/>
              </a:lnSpc>
              <a:spcBef>
                <a:spcPts val="0"/>
              </a:spcBef>
            </a:pPr>
            <a:r>
              <a:rPr lang="en-US" dirty="0"/>
              <a:t>ONE OR TWO LINES</a:t>
            </a:r>
          </a:p>
        </p:txBody>
      </p:sp>
      <p:sp>
        <p:nvSpPr>
          <p:cNvPr id="21" name="Text Placeholder 4">
            <a:extLst>
              <a:ext uri="{FF2B5EF4-FFF2-40B4-BE49-F238E27FC236}">
                <a16:creationId xmlns:a16="http://schemas.microsoft.com/office/drawing/2014/main" id="{F1AFF83D-5149-5243-9E23-6A9548900E4B}"/>
              </a:ext>
            </a:extLst>
          </p:cNvPr>
          <p:cNvSpPr>
            <a:spLocks noGrp="1"/>
          </p:cNvSpPr>
          <p:nvPr>
            <p:ph type="body" sz="quarter" idx="24"/>
          </p:nvPr>
        </p:nvSpPr>
        <p:spPr>
          <a:xfrm>
            <a:off x="44274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199FAE89-6C36-2941-A14A-9C5560D0DF8E}"/>
              </a:ext>
            </a:extLst>
          </p:cNvPr>
          <p:cNvSpPr>
            <a:spLocks noGrp="1"/>
          </p:cNvSpPr>
          <p:nvPr>
            <p:ph type="body" sz="quarter" idx="25"/>
          </p:nvPr>
        </p:nvSpPr>
        <p:spPr>
          <a:xfrm>
            <a:off x="3235650" y="4718942"/>
            <a:ext cx="2350169" cy="1303337"/>
          </a:xfrm>
        </p:spPr>
        <p:txBody>
          <a:bodyPr/>
          <a:lstStyle>
            <a:lvl1pPr>
              <a:defRPr sz="1400" b="0" i="0">
                <a:solidFill>
                  <a:schemeClr val="tx1"/>
                </a:solidFill>
              </a:defRPr>
            </a:lvl1pPr>
            <a:lvl2pPr>
              <a:defRPr sz="1400" b="0" i="0">
                <a:solidFill>
                  <a:schemeClr val="tx1"/>
                </a:solidFill>
              </a:defRPr>
            </a:lvl2pPr>
            <a:lvl3pPr>
              <a:defRPr sz="1400" b="0" i="0">
                <a:solidFill>
                  <a:schemeClr val="tx1"/>
                </a:solidFill>
              </a:defRPr>
            </a:lvl3pPr>
            <a:lvl4pPr>
              <a:defRPr sz="1400" b="0" i="0">
                <a:solidFill>
                  <a:schemeClr val="tx1"/>
                </a:solidFill>
              </a:defRPr>
            </a:lvl4pPr>
            <a:lvl5pPr>
              <a:defRPr sz="1400" b="0" i="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5688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Key Points 2.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4680"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3" name="Text Placeholder 41">
            <a:extLst>
              <a:ext uri="{FF2B5EF4-FFF2-40B4-BE49-F238E27FC236}">
                <a16:creationId xmlns:a16="http://schemas.microsoft.com/office/drawing/2014/main" id="{CC2B1D72-4A20-4211-8697-CF58FA85EF36}"/>
              </a:ext>
            </a:extLst>
          </p:cNvPr>
          <p:cNvSpPr>
            <a:spLocks noGrp="1"/>
          </p:cNvSpPr>
          <p:nvPr>
            <p:ph type="body" sz="quarter" idx="19" hasCustomPrompt="1"/>
          </p:nvPr>
        </p:nvSpPr>
        <p:spPr>
          <a:xfrm>
            <a:off x="6537325" y="823310"/>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25" name="Picture Placeholder 6">
            <a:extLst>
              <a:ext uri="{FF2B5EF4-FFF2-40B4-BE49-F238E27FC236}">
                <a16:creationId xmlns:a16="http://schemas.microsoft.com/office/drawing/2014/main" id="{A7F704BD-FB15-4C94-B9D3-AE5072BC4A91}"/>
              </a:ext>
            </a:extLst>
          </p:cNvPr>
          <p:cNvSpPr>
            <a:spLocks noGrp="1"/>
          </p:cNvSpPr>
          <p:nvPr>
            <p:ph type="pic" sz="quarter" idx="20" hasCustomPrompt="1"/>
          </p:nvPr>
        </p:nvSpPr>
        <p:spPr>
          <a:xfrm>
            <a:off x="1" y="0"/>
            <a:ext cx="6092562"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8" name="Footer Placeholder 5">
            <a:extLst>
              <a:ext uri="{FF2B5EF4-FFF2-40B4-BE49-F238E27FC236}">
                <a16:creationId xmlns:a16="http://schemas.microsoft.com/office/drawing/2014/main" id="{AD8D73BD-7597-7344-8338-86AFCEB373BE}"/>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0" name="Slide Number Placeholder 6">
            <a:extLst>
              <a:ext uri="{FF2B5EF4-FFF2-40B4-BE49-F238E27FC236}">
                <a16:creationId xmlns:a16="http://schemas.microsoft.com/office/drawing/2014/main" id="{AA76ED06-98C0-A145-8CA6-32E8B59F88D4}"/>
              </a:ext>
            </a:extLst>
          </p:cNvPr>
          <p:cNvSpPr>
            <a:spLocks noGrp="1"/>
          </p:cNvSpPr>
          <p:nvPr>
            <p:ph type="sldNum" sz="quarter" idx="21"/>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3" name="Text Placeholder 2">
            <a:extLst>
              <a:ext uri="{FF2B5EF4-FFF2-40B4-BE49-F238E27FC236}">
                <a16:creationId xmlns:a16="http://schemas.microsoft.com/office/drawing/2014/main" id="{CD98894B-341B-8C4C-B36E-6E2D445D2C1A}"/>
              </a:ext>
            </a:extLst>
          </p:cNvPr>
          <p:cNvSpPr>
            <a:spLocks noGrp="1"/>
          </p:cNvSpPr>
          <p:nvPr>
            <p:ph type="body" sz="quarter" idx="22" hasCustomPrompt="1"/>
          </p:nvPr>
        </p:nvSpPr>
        <p:spPr>
          <a:xfrm>
            <a:off x="6537325" y="1592263"/>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
        <p:nvSpPr>
          <p:cNvPr id="13" name="Text Placeholder 41">
            <a:extLst>
              <a:ext uri="{FF2B5EF4-FFF2-40B4-BE49-F238E27FC236}">
                <a16:creationId xmlns:a16="http://schemas.microsoft.com/office/drawing/2014/main" id="{0C415B98-6F4B-C140-8EA6-8A67D2DCC7F7}"/>
              </a:ext>
            </a:extLst>
          </p:cNvPr>
          <p:cNvSpPr>
            <a:spLocks noGrp="1"/>
          </p:cNvSpPr>
          <p:nvPr>
            <p:ph type="body" sz="quarter" idx="23" hasCustomPrompt="1"/>
          </p:nvPr>
        </p:nvSpPr>
        <p:spPr>
          <a:xfrm>
            <a:off x="437975" y="4219653"/>
            <a:ext cx="5207165" cy="658822"/>
          </a:xfrm>
        </p:spPr>
        <p:txBody>
          <a:bodyPr vert="horz" lIns="0" tIns="0" rIns="0" bIns="0" rtlCol="0" anchor="b">
            <a:noAutofit/>
          </a:bodyPr>
          <a:lstStyle>
            <a:lvl1pPr>
              <a:defRPr lang="en-US" sz="2400" b="1" i="0" cap="all" baseline="0" dirty="0">
                <a:solidFill>
                  <a:schemeClr val="accent1"/>
                </a:solidFill>
                <a:latin typeface="Graphik" panose="020B0503030202060203" pitchFamily="34" charset="77"/>
              </a:defRPr>
            </a:lvl1pPr>
          </a:lstStyle>
          <a:p>
            <a:pPr lvl="0">
              <a:lnSpc>
                <a:spcPct val="80000"/>
              </a:lnSpc>
              <a:spcBef>
                <a:spcPts val="0"/>
              </a:spcBef>
            </a:pPr>
            <a:r>
              <a:rPr lang="en-AU" dirty="0"/>
              <a:t>INSERT A MESSAGE HERE,</a:t>
            </a:r>
            <a:br>
              <a:rPr lang="en-AU" dirty="0"/>
            </a:br>
            <a:r>
              <a:rPr lang="en-AU" dirty="0"/>
              <a:t>MAX FEW LINES</a:t>
            </a:r>
            <a:endParaRPr lang="en-US" dirty="0"/>
          </a:p>
        </p:txBody>
      </p:sp>
      <p:sp>
        <p:nvSpPr>
          <p:cNvPr id="14" name="Text Placeholder 2">
            <a:extLst>
              <a:ext uri="{FF2B5EF4-FFF2-40B4-BE49-F238E27FC236}">
                <a16:creationId xmlns:a16="http://schemas.microsoft.com/office/drawing/2014/main" id="{9B939305-5FE5-2142-B4C1-C1B7B73CE3B8}"/>
              </a:ext>
            </a:extLst>
          </p:cNvPr>
          <p:cNvSpPr>
            <a:spLocks noGrp="1"/>
          </p:cNvSpPr>
          <p:nvPr>
            <p:ph type="body" sz="quarter" idx="24" hasCustomPrompt="1"/>
          </p:nvPr>
        </p:nvSpPr>
        <p:spPr>
          <a:xfrm>
            <a:off x="437975" y="4988606"/>
            <a:ext cx="5207000" cy="955675"/>
          </a:xfrm>
        </p:spPr>
        <p:txBody>
          <a:bodyPr/>
          <a:lstStyle>
            <a:lvl1pPr>
              <a:defRPr sz="1400" b="0" i="0"/>
            </a:lvl1pPr>
            <a:lvl2pPr>
              <a:defRPr sz="1400"/>
            </a:lvl2pPr>
            <a:lvl3pPr>
              <a:defRPr sz="1400"/>
            </a:lvl3pPr>
            <a:lvl4pPr>
              <a:defRPr sz="1400"/>
            </a:lvl4pPr>
            <a:lvl5pPr>
              <a:defRPr sz="1400"/>
            </a:lvl5pPr>
          </a:lstStyle>
          <a:p>
            <a:pPr lvl="0"/>
            <a:r>
              <a:rPr lang="en-US" dirty="0"/>
              <a:t>Vestibulum id ligula porta </a:t>
            </a:r>
            <a:r>
              <a:rPr lang="en-US" dirty="0" err="1"/>
              <a:t>felis</a:t>
            </a:r>
            <a:r>
              <a:rPr lang="en-US" dirty="0"/>
              <a:t> </a:t>
            </a:r>
            <a:r>
              <a:rPr lang="en-US" dirty="0" err="1"/>
              <a:t>euismod</a:t>
            </a:r>
            <a:r>
              <a:rPr lang="en-US" dirty="0"/>
              <a:t> semper. </a:t>
            </a:r>
            <a:r>
              <a:rPr lang="en-US" dirty="0" err="1"/>
              <a:t>Aenean</a:t>
            </a:r>
            <a:r>
              <a:rPr lang="en-US" dirty="0"/>
              <a:t> </a:t>
            </a:r>
            <a:r>
              <a:rPr lang="en-US" dirty="0" err="1"/>
              <a:t>eu</a:t>
            </a:r>
            <a:r>
              <a:rPr lang="en-US" dirty="0"/>
              <a:t> </a:t>
            </a:r>
            <a:r>
              <a:rPr lang="en-US" dirty="0" err="1"/>
              <a:t>leo</a:t>
            </a:r>
            <a:r>
              <a:rPr lang="en-US" dirty="0"/>
              <a:t> </a:t>
            </a:r>
            <a:r>
              <a:rPr lang="en-US" dirty="0" err="1"/>
              <a:t>quam</a:t>
            </a:r>
            <a:r>
              <a:rPr lang="en-US" dirty="0"/>
              <a:t>. </a:t>
            </a:r>
            <a:r>
              <a:rPr lang="en-US" dirty="0" err="1"/>
              <a:t>Pellentesque</a:t>
            </a:r>
            <a:r>
              <a:rPr lang="en-US" dirty="0"/>
              <a:t> </a:t>
            </a:r>
            <a:r>
              <a:rPr lang="en-US" dirty="0" err="1"/>
              <a:t>ornare</a:t>
            </a:r>
            <a:r>
              <a:rPr lang="en-US" dirty="0"/>
              <a:t> </a:t>
            </a:r>
            <a:r>
              <a:rPr lang="en-US" dirty="0" err="1"/>
              <a:t>sem</a:t>
            </a:r>
            <a:r>
              <a:rPr lang="en-US" dirty="0"/>
              <a:t> lacinia </a:t>
            </a:r>
            <a:r>
              <a:rPr lang="en-US" dirty="0" err="1"/>
              <a:t>quam</a:t>
            </a:r>
            <a:r>
              <a:rPr lang="en-US" dirty="0"/>
              <a:t> </a:t>
            </a:r>
            <a:r>
              <a:rPr lang="en-US" dirty="0" err="1"/>
              <a:t>venenatis</a:t>
            </a:r>
            <a:r>
              <a:rPr lang="en-US" dirty="0"/>
              <a:t> vestibulum. </a:t>
            </a:r>
            <a:r>
              <a:rPr lang="en-US" dirty="0" err="1"/>
              <a:t>Donec</a:t>
            </a:r>
            <a:r>
              <a:rPr lang="en-US" dirty="0"/>
              <a:t> id </a:t>
            </a:r>
            <a:r>
              <a:rPr lang="en-US" dirty="0" err="1"/>
              <a:t>elit</a:t>
            </a:r>
            <a:r>
              <a:rPr lang="en-US" dirty="0"/>
              <a:t> non mi porta gravida at </a:t>
            </a:r>
            <a:r>
              <a:rPr lang="en-US" dirty="0" err="1"/>
              <a:t>eget</a:t>
            </a:r>
            <a:r>
              <a:rPr lang="en-US" dirty="0"/>
              <a:t> </a:t>
            </a:r>
            <a:r>
              <a:rPr lang="en-US" dirty="0" err="1"/>
              <a:t>metus</a:t>
            </a:r>
            <a:r>
              <a:rPr lang="en-US" dirty="0"/>
              <a:t>.</a:t>
            </a:r>
          </a:p>
        </p:txBody>
      </p:sp>
    </p:spTree>
    <p:extLst>
      <p:ext uri="{BB962C8B-B14F-4D97-AF65-F5344CB8AC3E}">
        <p14:creationId xmlns:p14="http://schemas.microsoft.com/office/powerpoint/2010/main" val="1809173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Key Points 2.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2308074"/>
            <a:ext cx="3531276" cy="202334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4" name="Title 1">
            <a:extLst>
              <a:ext uri="{FF2B5EF4-FFF2-40B4-BE49-F238E27FC236}">
                <a16:creationId xmlns:a16="http://schemas.microsoft.com/office/drawing/2014/main" id="{7BEA5A8E-EEBB-3349-9D49-A8A6F074DC0D}"/>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7" name="Text Placeholder 6">
            <a:extLst>
              <a:ext uri="{FF2B5EF4-FFF2-40B4-BE49-F238E27FC236}">
                <a16:creationId xmlns:a16="http://schemas.microsoft.com/office/drawing/2014/main" id="{87D6E05D-F2B7-D94E-87FB-BA7169540277}"/>
              </a:ext>
            </a:extLst>
          </p:cNvPr>
          <p:cNvSpPr>
            <a:spLocks noGrp="1"/>
          </p:cNvSpPr>
          <p:nvPr>
            <p:ph type="body" sz="quarter" idx="47" hasCustomPrompt="1"/>
          </p:nvPr>
        </p:nvSpPr>
        <p:spPr>
          <a:xfrm>
            <a:off x="436086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3" name="Text Placeholder 6">
            <a:extLst>
              <a:ext uri="{FF2B5EF4-FFF2-40B4-BE49-F238E27FC236}">
                <a16:creationId xmlns:a16="http://schemas.microsoft.com/office/drawing/2014/main" id="{1473039E-4570-8840-92BC-EEBBCE549A65}"/>
              </a:ext>
            </a:extLst>
          </p:cNvPr>
          <p:cNvSpPr>
            <a:spLocks noGrp="1"/>
          </p:cNvSpPr>
          <p:nvPr>
            <p:ph type="body" sz="quarter" idx="48" hasCustomPrompt="1"/>
          </p:nvPr>
        </p:nvSpPr>
        <p:spPr>
          <a:xfrm>
            <a:off x="424772"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4" name="Text Placeholder 6">
            <a:extLst>
              <a:ext uri="{FF2B5EF4-FFF2-40B4-BE49-F238E27FC236}">
                <a16:creationId xmlns:a16="http://schemas.microsoft.com/office/drawing/2014/main" id="{E172A525-2D5C-964C-BE40-EC8DA4382A80}"/>
              </a:ext>
            </a:extLst>
          </p:cNvPr>
          <p:cNvSpPr>
            <a:spLocks noGrp="1"/>
          </p:cNvSpPr>
          <p:nvPr>
            <p:ph type="body" sz="quarter" idx="49" hasCustomPrompt="1"/>
          </p:nvPr>
        </p:nvSpPr>
        <p:spPr>
          <a:xfrm>
            <a:off x="8297313" y="4641849"/>
            <a:ext cx="3531150" cy="640955"/>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0" name="Text Placeholder 6">
            <a:extLst>
              <a:ext uri="{FF2B5EF4-FFF2-40B4-BE49-F238E27FC236}">
                <a16:creationId xmlns:a16="http://schemas.microsoft.com/office/drawing/2014/main" id="{46E84200-ACCA-6444-B205-73708E1F9C08}"/>
              </a:ext>
            </a:extLst>
          </p:cNvPr>
          <p:cNvSpPr>
            <a:spLocks noGrp="1"/>
          </p:cNvSpPr>
          <p:nvPr>
            <p:ph type="body" sz="quarter" idx="50" hasCustomPrompt="1"/>
          </p:nvPr>
        </p:nvSpPr>
        <p:spPr>
          <a:xfrm>
            <a:off x="424772"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1" name="Text Placeholder 6">
            <a:extLst>
              <a:ext uri="{FF2B5EF4-FFF2-40B4-BE49-F238E27FC236}">
                <a16:creationId xmlns:a16="http://schemas.microsoft.com/office/drawing/2014/main" id="{9CCEB5CD-0094-9440-A3ED-577DC270985D}"/>
              </a:ext>
            </a:extLst>
          </p:cNvPr>
          <p:cNvSpPr>
            <a:spLocks noGrp="1"/>
          </p:cNvSpPr>
          <p:nvPr>
            <p:ph type="body" sz="quarter" idx="51" hasCustomPrompt="1"/>
          </p:nvPr>
        </p:nvSpPr>
        <p:spPr>
          <a:xfrm>
            <a:off x="4360863"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4" name="Text Placeholder 6">
            <a:extLst>
              <a:ext uri="{FF2B5EF4-FFF2-40B4-BE49-F238E27FC236}">
                <a16:creationId xmlns:a16="http://schemas.microsoft.com/office/drawing/2014/main" id="{0979C553-F0D1-E84A-A0B7-F8397D910921}"/>
              </a:ext>
            </a:extLst>
          </p:cNvPr>
          <p:cNvSpPr>
            <a:spLocks noGrp="1"/>
          </p:cNvSpPr>
          <p:nvPr>
            <p:ph type="body" sz="quarter" idx="52" hasCustomPrompt="1"/>
          </p:nvPr>
        </p:nvSpPr>
        <p:spPr>
          <a:xfrm>
            <a:off x="8296954" y="5389428"/>
            <a:ext cx="3531150"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154934654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ree Key Points 2.2">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CE58DC-276E-46AB-96B4-8EC2DD34F6AF}"/>
              </a:ext>
            </a:extLst>
          </p:cNvPr>
          <p:cNvSpPr/>
          <p:nvPr userDrawn="1"/>
        </p:nvSpPr>
        <p:spPr>
          <a:xfrm>
            <a:off x="9139370" y="0"/>
            <a:ext cx="304786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23" name="Rectangle 22">
            <a:extLst>
              <a:ext uri="{FF2B5EF4-FFF2-40B4-BE49-F238E27FC236}">
                <a16:creationId xmlns:a16="http://schemas.microsoft.com/office/drawing/2014/main" id="{67741C33-1238-44CA-A544-DE683545825A}"/>
              </a:ext>
            </a:extLst>
          </p:cNvPr>
          <p:cNvSpPr/>
          <p:nvPr userDrawn="1"/>
        </p:nvSpPr>
        <p:spPr>
          <a:xfrm>
            <a:off x="1" y="0"/>
            <a:ext cx="6093618" cy="3429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Graphik Regular" panose="020B0503030202060203" pitchFamily="34" charset="77"/>
            </a:endParaRPr>
          </a:p>
        </p:txBody>
      </p:sp>
      <p:sp>
        <p:nvSpPr>
          <p:cNvPr id="7" name="Picture Placeholder 6">
            <a:extLst>
              <a:ext uri="{FF2B5EF4-FFF2-40B4-BE49-F238E27FC236}">
                <a16:creationId xmlns:a16="http://schemas.microsoft.com/office/drawing/2014/main" id="{566B3302-79C9-47DD-926E-80E1C84AEE88}"/>
              </a:ext>
            </a:extLst>
          </p:cNvPr>
          <p:cNvSpPr>
            <a:spLocks noGrp="1"/>
          </p:cNvSpPr>
          <p:nvPr>
            <p:ph type="pic" sz="quarter" idx="12" hasCustomPrompt="1"/>
          </p:nvPr>
        </p:nvSpPr>
        <p:spPr>
          <a:xfrm>
            <a:off x="6093619" y="3429794"/>
            <a:ext cx="6093619"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43" name="Text Placeholder 41">
            <a:extLst>
              <a:ext uri="{FF2B5EF4-FFF2-40B4-BE49-F238E27FC236}">
                <a16:creationId xmlns:a16="http://schemas.microsoft.com/office/drawing/2014/main" id="{774AB14C-8180-46D4-84A0-DAF722AEF8B8}"/>
              </a:ext>
            </a:extLst>
          </p:cNvPr>
          <p:cNvSpPr>
            <a:spLocks noGrp="1"/>
          </p:cNvSpPr>
          <p:nvPr>
            <p:ph type="body" sz="quarter" idx="17" hasCustomPrompt="1"/>
          </p:nvPr>
        </p:nvSpPr>
        <p:spPr>
          <a:xfrm>
            <a:off x="3349411" y="5198373"/>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12" name="Picture Placeholder 6">
            <a:extLst>
              <a:ext uri="{FF2B5EF4-FFF2-40B4-BE49-F238E27FC236}">
                <a16:creationId xmlns:a16="http://schemas.microsoft.com/office/drawing/2014/main" id="{63FC71F7-D512-4D99-888E-4EC31D291D65}"/>
              </a:ext>
            </a:extLst>
          </p:cNvPr>
          <p:cNvSpPr>
            <a:spLocks noGrp="1"/>
          </p:cNvSpPr>
          <p:nvPr>
            <p:ph type="pic" sz="quarter" idx="18" hasCustomPrompt="1"/>
          </p:nvPr>
        </p:nvSpPr>
        <p:spPr>
          <a:xfrm>
            <a:off x="0" y="3429794"/>
            <a:ext cx="3045753" cy="3429794"/>
          </a:xfrm>
          <a:prstGeom prst="rect">
            <a:avLst/>
          </a:prstGeom>
          <a:pattFill prst="pct40">
            <a:fgClr>
              <a:srgbClr val="C0C0C0"/>
            </a:fgClr>
            <a:bgClr>
              <a:schemeClr val="bg1"/>
            </a:bgClr>
          </a:pattFill>
        </p:spPr>
        <p:txBody>
          <a:bodyPr vert="horz" lIns="108000" tIns="108000" rIns="0" bIns="0" rtlCol="0" anchor="ctr">
            <a:noAutofit/>
          </a:bodyPr>
          <a:lstStyle>
            <a:lvl1pPr>
              <a:defRPr lang="en-AU" b="0" i="0" dirty="0"/>
            </a:lvl1pPr>
          </a:lstStyle>
          <a:p>
            <a:pPr lvl="0" algn="ctr"/>
            <a:r>
              <a:rPr lang="en-AU" dirty="0"/>
              <a:t>Insert picture here</a:t>
            </a:r>
          </a:p>
        </p:txBody>
      </p:sp>
      <p:sp>
        <p:nvSpPr>
          <p:cNvPr id="20" name="Text Placeholder 8">
            <a:extLst>
              <a:ext uri="{FF2B5EF4-FFF2-40B4-BE49-F238E27FC236}">
                <a16:creationId xmlns:a16="http://schemas.microsoft.com/office/drawing/2014/main" id="{4AD6E0CF-4E99-4DE9-A7FD-225FB9F3DBA3}"/>
              </a:ext>
            </a:extLst>
          </p:cNvPr>
          <p:cNvSpPr>
            <a:spLocks noGrp="1"/>
          </p:cNvSpPr>
          <p:nvPr>
            <p:ph type="body" sz="quarter" idx="21"/>
          </p:nvPr>
        </p:nvSpPr>
        <p:spPr>
          <a:xfrm>
            <a:off x="442740" y="2250009"/>
            <a:ext cx="5066906" cy="723606"/>
          </a:xfrm>
        </p:spPr>
        <p:txBody>
          <a:bodyPr wrap="square">
            <a:noAutofit/>
          </a:bodyPr>
          <a:lstStyle>
            <a:lvl1pPr>
              <a:lnSpc>
                <a:spcPct val="110000"/>
              </a:lnSpc>
              <a:defRPr sz="1200" b="0" i="0">
                <a:latin typeface="Graphik" panose="020B0503030202060203" pitchFamily="34" charset="0"/>
              </a:defRPr>
            </a:lvl1pPr>
          </a:lstStyle>
          <a:p>
            <a:pPr lvl="0"/>
            <a:r>
              <a:rPr lang="en-US" dirty="0"/>
              <a:t>Edit Master text styles</a:t>
            </a:r>
          </a:p>
        </p:txBody>
      </p:sp>
      <p:sp>
        <p:nvSpPr>
          <p:cNvPr id="3" name="Text Placeholder 2">
            <a:extLst>
              <a:ext uri="{FF2B5EF4-FFF2-40B4-BE49-F238E27FC236}">
                <a16:creationId xmlns:a16="http://schemas.microsoft.com/office/drawing/2014/main" id="{86ADE811-EFC4-0740-B201-7D2E516B7544}"/>
              </a:ext>
            </a:extLst>
          </p:cNvPr>
          <p:cNvSpPr>
            <a:spLocks noGrp="1"/>
          </p:cNvSpPr>
          <p:nvPr>
            <p:ph type="body" sz="quarter" idx="22" hasCustomPrompt="1"/>
          </p:nvPr>
        </p:nvSpPr>
        <p:spPr>
          <a:xfrm>
            <a:off x="3349410" y="3710983"/>
            <a:ext cx="2573087" cy="1227137"/>
          </a:xfrm>
        </p:spPr>
        <p:txBody>
          <a:bodyPr/>
          <a:lstStyle>
            <a:lvl1pPr>
              <a:defRPr sz="9600" b="0" i="0">
                <a:solidFill>
                  <a:schemeClr val="bg1"/>
                </a:solidFill>
                <a:latin typeface="Graphik Black" panose="020B0503030202060203" pitchFamily="34" charset="77"/>
              </a:defRPr>
            </a:lvl1pPr>
          </a:lstStyle>
          <a:p>
            <a:pPr lvl="0"/>
            <a:r>
              <a:rPr lang="en-US" dirty="0"/>
              <a:t>3</a:t>
            </a:r>
          </a:p>
        </p:txBody>
      </p:sp>
      <p:sp>
        <p:nvSpPr>
          <p:cNvPr id="19" name="Text Placeholder 41">
            <a:extLst>
              <a:ext uri="{FF2B5EF4-FFF2-40B4-BE49-F238E27FC236}">
                <a16:creationId xmlns:a16="http://schemas.microsoft.com/office/drawing/2014/main" id="{C9FCC83A-9819-EB47-B777-8225D7E0412A}"/>
              </a:ext>
            </a:extLst>
          </p:cNvPr>
          <p:cNvSpPr>
            <a:spLocks noGrp="1"/>
          </p:cNvSpPr>
          <p:nvPr>
            <p:ph type="body" sz="quarter" idx="23" hasCustomPrompt="1"/>
          </p:nvPr>
        </p:nvSpPr>
        <p:spPr>
          <a:xfrm>
            <a:off x="6402100" y="1735020"/>
            <a:ext cx="2257068" cy="1447145"/>
          </a:xfrm>
        </p:spPr>
        <p:txBody>
          <a:bodyPr>
            <a:noAutofit/>
          </a:bodyPr>
          <a:lstStyle>
            <a:lvl1pPr>
              <a:lnSpc>
                <a:spcPct val="110000"/>
              </a:lnSpc>
              <a:spcAft>
                <a:spcPts val="2599"/>
              </a:spcAft>
              <a:defRPr sz="1299" b="0" i="0">
                <a:solidFill>
                  <a:schemeClr val="bg1"/>
                </a:solidFill>
                <a:latin typeface="Graphik" panose="020B0503030202060203" pitchFamily="34" charset="77"/>
              </a:defRPr>
            </a:lvl1pPr>
            <a:lvl2pPr marL="0" indent="0">
              <a:lnSpc>
                <a:spcPct val="110000"/>
              </a:lnSpc>
              <a:spcAft>
                <a:spcPts val="2599"/>
              </a:spcAft>
              <a:buNone/>
              <a:defRPr sz="1100">
                <a:solidFill>
                  <a:schemeClr val="bg1"/>
                </a:solidFill>
              </a:defRPr>
            </a:lvl2pPr>
          </a:lstStyle>
          <a:p>
            <a:pPr lvl="0"/>
            <a:r>
              <a:rPr lang="en-US" dirty="0"/>
              <a:t>SUBTITLE GOES HERE IN A FEW LINES</a:t>
            </a:r>
          </a:p>
        </p:txBody>
      </p:sp>
      <p:sp>
        <p:nvSpPr>
          <p:cNvPr id="24" name="Text Placeholder 2">
            <a:extLst>
              <a:ext uri="{FF2B5EF4-FFF2-40B4-BE49-F238E27FC236}">
                <a16:creationId xmlns:a16="http://schemas.microsoft.com/office/drawing/2014/main" id="{BA40F333-C4BC-7644-A59B-74194EFD7816}"/>
              </a:ext>
            </a:extLst>
          </p:cNvPr>
          <p:cNvSpPr>
            <a:spLocks noGrp="1"/>
          </p:cNvSpPr>
          <p:nvPr>
            <p:ph type="body" sz="quarter" idx="24" hasCustomPrompt="1"/>
          </p:nvPr>
        </p:nvSpPr>
        <p:spPr>
          <a:xfrm>
            <a:off x="6402099" y="247630"/>
            <a:ext cx="2591977" cy="1227137"/>
          </a:xfrm>
        </p:spPr>
        <p:txBody>
          <a:bodyPr/>
          <a:lstStyle>
            <a:lvl1pPr>
              <a:defRPr sz="9600" b="0" i="0">
                <a:solidFill>
                  <a:schemeClr val="bg1"/>
                </a:solidFill>
                <a:latin typeface="Graphik Black" panose="020B0503030202060203" pitchFamily="34" charset="77"/>
              </a:defRPr>
            </a:lvl1pPr>
          </a:lstStyle>
          <a:p>
            <a:pPr lvl="0"/>
            <a:r>
              <a:rPr lang="en-US" dirty="0"/>
              <a:t>22</a:t>
            </a:r>
          </a:p>
        </p:txBody>
      </p:sp>
      <p:sp>
        <p:nvSpPr>
          <p:cNvPr id="25" name="Text Placeholder 41">
            <a:extLst>
              <a:ext uri="{FF2B5EF4-FFF2-40B4-BE49-F238E27FC236}">
                <a16:creationId xmlns:a16="http://schemas.microsoft.com/office/drawing/2014/main" id="{341CCD80-80DD-134D-B320-6AA7222F6547}"/>
              </a:ext>
            </a:extLst>
          </p:cNvPr>
          <p:cNvSpPr>
            <a:spLocks noGrp="1"/>
          </p:cNvSpPr>
          <p:nvPr>
            <p:ph type="body" sz="quarter" idx="25" hasCustomPrompt="1"/>
          </p:nvPr>
        </p:nvSpPr>
        <p:spPr>
          <a:xfrm>
            <a:off x="9468857" y="1735020"/>
            <a:ext cx="2257068" cy="1447145"/>
          </a:xfrm>
        </p:spPr>
        <p:txBody>
          <a:bodyPr>
            <a:noAutofit/>
          </a:bodyPr>
          <a:lstStyle>
            <a:lvl1pPr>
              <a:lnSpc>
                <a:spcPct val="110000"/>
              </a:lnSpc>
              <a:spcAft>
                <a:spcPts val="2599"/>
              </a:spcAft>
              <a:defRPr sz="1299" b="0" i="0">
                <a:solidFill>
                  <a:schemeClr val="tx1"/>
                </a:solidFill>
                <a:latin typeface="Graphik" panose="020B0503030202060203" pitchFamily="34" charset="77"/>
              </a:defRPr>
            </a:lvl1pPr>
            <a:lvl2pPr marL="0" indent="0">
              <a:lnSpc>
                <a:spcPct val="110000"/>
              </a:lnSpc>
              <a:spcAft>
                <a:spcPts val="2599"/>
              </a:spcAft>
              <a:buNone/>
              <a:defRPr sz="1100">
                <a:solidFill>
                  <a:schemeClr val="tx1"/>
                </a:solidFill>
              </a:defRPr>
            </a:lvl2pPr>
          </a:lstStyle>
          <a:p>
            <a:pPr lvl="0"/>
            <a:r>
              <a:rPr lang="en-US" dirty="0"/>
              <a:t>SUBTITLE GOES HERE IN A FEW LINES</a:t>
            </a:r>
          </a:p>
        </p:txBody>
      </p:sp>
      <p:sp>
        <p:nvSpPr>
          <p:cNvPr id="26" name="Text Placeholder 2">
            <a:extLst>
              <a:ext uri="{FF2B5EF4-FFF2-40B4-BE49-F238E27FC236}">
                <a16:creationId xmlns:a16="http://schemas.microsoft.com/office/drawing/2014/main" id="{80C575AE-8F8E-9045-97F2-8A0B822F4DA9}"/>
              </a:ext>
            </a:extLst>
          </p:cNvPr>
          <p:cNvSpPr>
            <a:spLocks noGrp="1"/>
          </p:cNvSpPr>
          <p:nvPr>
            <p:ph type="body" sz="quarter" idx="26" hasCustomPrompt="1"/>
          </p:nvPr>
        </p:nvSpPr>
        <p:spPr>
          <a:xfrm>
            <a:off x="9468857" y="247630"/>
            <a:ext cx="2573088" cy="1227137"/>
          </a:xfrm>
        </p:spPr>
        <p:txBody>
          <a:bodyPr/>
          <a:lstStyle>
            <a:lvl1pPr>
              <a:defRPr sz="9600" b="0" i="0">
                <a:solidFill>
                  <a:schemeClr val="tx1"/>
                </a:solidFill>
                <a:latin typeface="Graphik Black" panose="020B0503030202060203" pitchFamily="34" charset="77"/>
              </a:defRPr>
            </a:lvl1pPr>
          </a:lstStyle>
          <a:p>
            <a:pPr lvl="0"/>
            <a:r>
              <a:rPr lang="en-US" dirty="0"/>
              <a:t>22%</a:t>
            </a:r>
          </a:p>
        </p:txBody>
      </p:sp>
      <p:sp>
        <p:nvSpPr>
          <p:cNvPr id="15" name="Footer Placeholder 5">
            <a:extLst>
              <a:ext uri="{FF2B5EF4-FFF2-40B4-BE49-F238E27FC236}">
                <a16:creationId xmlns:a16="http://schemas.microsoft.com/office/drawing/2014/main" id="{600CC83E-1BD1-7A41-86C3-2C01ADA2D2DC}"/>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7" name="Slide Number Placeholder 6">
            <a:extLst>
              <a:ext uri="{FF2B5EF4-FFF2-40B4-BE49-F238E27FC236}">
                <a16:creationId xmlns:a16="http://schemas.microsoft.com/office/drawing/2014/main" id="{A0075629-2A0A-AA47-9182-65490E803E6A}"/>
              </a:ext>
            </a:extLst>
          </p:cNvPr>
          <p:cNvSpPr>
            <a:spLocks noGrp="1"/>
          </p:cNvSpPr>
          <p:nvPr>
            <p:ph type="sldNum" sz="quarter" idx="27"/>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itle 1">
            <a:extLst>
              <a:ext uri="{FF2B5EF4-FFF2-40B4-BE49-F238E27FC236}">
                <a16:creationId xmlns:a16="http://schemas.microsoft.com/office/drawing/2014/main" id="{6DE98282-9D6C-404D-9896-AB7F536CA51A}"/>
              </a:ext>
            </a:extLst>
          </p:cNvPr>
          <p:cNvSpPr>
            <a:spLocks noGrp="1"/>
          </p:cNvSpPr>
          <p:nvPr>
            <p:ph type="title" hasCustomPrompt="1"/>
          </p:nvPr>
        </p:nvSpPr>
        <p:spPr>
          <a:xfrm>
            <a:off x="425005" y="296932"/>
            <a:ext cx="5160814"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4496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1.4 — w/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7" name="Acc_DigitalBLACK">
            <a:extLst>
              <a:ext uri="{FF2B5EF4-FFF2-40B4-BE49-F238E27FC236}">
                <a16:creationId xmlns:a16="http://schemas.microsoft.com/office/drawing/2014/main" id="{F0CCEF66-6ABB-7F4E-9F31-4AA8589DD0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19" name="Title 1">
            <a:extLst>
              <a:ext uri="{FF2B5EF4-FFF2-40B4-BE49-F238E27FC236}">
                <a16:creationId xmlns:a16="http://schemas.microsoft.com/office/drawing/2014/main" id="{2B6E5554-8CCE-0F45-85FD-58092120F031}"/>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accent1"/>
                </a:solidFill>
                <a:latin typeface="Graphik Black" panose="020B0A03030202060203" pitchFamily="34" charset="0"/>
              </a:defRPr>
            </a:lvl1pPr>
          </a:lstStyle>
          <a:p>
            <a:r>
              <a:rPr lang="en-AU" dirty="0"/>
              <a:t>Title goes here in A few lines</a:t>
            </a:r>
          </a:p>
        </p:txBody>
      </p:sp>
      <p:sp>
        <p:nvSpPr>
          <p:cNvPr id="20" name="Text Placeholder 45">
            <a:extLst>
              <a:ext uri="{FF2B5EF4-FFF2-40B4-BE49-F238E27FC236}">
                <a16:creationId xmlns:a16="http://schemas.microsoft.com/office/drawing/2014/main" id="{6EC6E9E6-AA9A-7543-B990-191CBD63773F}"/>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21" name="Text Placeholder 48">
            <a:extLst>
              <a:ext uri="{FF2B5EF4-FFF2-40B4-BE49-F238E27FC236}">
                <a16:creationId xmlns:a16="http://schemas.microsoft.com/office/drawing/2014/main" id="{07FB8376-7497-AC42-AAD7-A4178D6429C9}"/>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65683348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Key Points 1.1">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209FE053-8B7B-D24E-8107-6E11DCBCD5AA}"/>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12" name="Slide Number Placeholder 6">
            <a:extLst>
              <a:ext uri="{FF2B5EF4-FFF2-40B4-BE49-F238E27FC236}">
                <a16:creationId xmlns:a16="http://schemas.microsoft.com/office/drawing/2014/main" id="{918D7528-4EAB-F548-A2B9-1D73ABB6D50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9" name="Text Placeholder 2">
            <a:extLst>
              <a:ext uri="{FF2B5EF4-FFF2-40B4-BE49-F238E27FC236}">
                <a16:creationId xmlns:a16="http://schemas.microsoft.com/office/drawing/2014/main" id="{07264302-19B6-8640-80EA-4401B8E04055}"/>
              </a:ext>
            </a:extLst>
          </p:cNvPr>
          <p:cNvSpPr>
            <a:spLocks noGrp="1"/>
          </p:cNvSpPr>
          <p:nvPr>
            <p:ph type="body" sz="quarter" idx="20" hasCustomPrompt="1"/>
          </p:nvPr>
        </p:nvSpPr>
        <p:spPr>
          <a:xfrm>
            <a:off x="44274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204F67B9-6FA9-0F4C-9FAB-FA334E123AC0}"/>
              </a:ext>
            </a:extLst>
          </p:cNvPr>
          <p:cNvSpPr>
            <a:spLocks noGrp="1"/>
          </p:cNvSpPr>
          <p:nvPr>
            <p:ph type="body" sz="quarter" idx="21" hasCustomPrompt="1"/>
          </p:nvPr>
        </p:nvSpPr>
        <p:spPr>
          <a:xfrm>
            <a:off x="9183051"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41424A18-3B2F-9B48-A5D0-122199BA9D3C}"/>
              </a:ext>
            </a:extLst>
          </p:cNvPr>
          <p:cNvSpPr>
            <a:spLocks noGrp="1"/>
          </p:cNvSpPr>
          <p:nvPr>
            <p:ph type="body" sz="quarter" idx="22" hasCustomPrompt="1"/>
          </p:nvPr>
        </p:nvSpPr>
        <p:spPr>
          <a:xfrm>
            <a:off x="6269613"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5" name="Text Placeholder 2">
            <a:extLst>
              <a:ext uri="{FF2B5EF4-FFF2-40B4-BE49-F238E27FC236}">
                <a16:creationId xmlns:a16="http://schemas.microsoft.com/office/drawing/2014/main" id="{4F6AC173-B96F-304D-BCD7-80E58D6EA801}"/>
              </a:ext>
            </a:extLst>
          </p:cNvPr>
          <p:cNvSpPr>
            <a:spLocks noGrp="1"/>
          </p:cNvSpPr>
          <p:nvPr>
            <p:ph type="body" sz="quarter" idx="23" hasCustomPrompt="1"/>
          </p:nvPr>
        </p:nvSpPr>
        <p:spPr>
          <a:xfrm>
            <a:off x="3356177" y="2716842"/>
            <a:ext cx="2645412" cy="2427849"/>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0" name="Title 1">
            <a:extLst>
              <a:ext uri="{FF2B5EF4-FFF2-40B4-BE49-F238E27FC236}">
                <a16:creationId xmlns:a16="http://schemas.microsoft.com/office/drawing/2014/main" id="{2FAE2DCD-59FA-414E-9D56-E32C4C3B27F3}"/>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89699177-F469-DB4F-BA06-B9AD278F0551}"/>
              </a:ext>
            </a:extLst>
          </p:cNvPr>
          <p:cNvSpPr>
            <a:spLocks noGrp="1"/>
          </p:cNvSpPr>
          <p:nvPr>
            <p:ph type="body" sz="quarter" idx="19" hasCustomPrompt="1"/>
          </p:nvPr>
        </p:nvSpPr>
        <p:spPr>
          <a:xfrm>
            <a:off x="442741"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6" name="Text Placeholder 2">
            <a:extLst>
              <a:ext uri="{FF2B5EF4-FFF2-40B4-BE49-F238E27FC236}">
                <a16:creationId xmlns:a16="http://schemas.microsoft.com/office/drawing/2014/main" id="{6F5F7F13-060A-7B4C-84F8-DD0B07251F6A}"/>
              </a:ext>
            </a:extLst>
          </p:cNvPr>
          <p:cNvSpPr>
            <a:spLocks noGrp="1"/>
          </p:cNvSpPr>
          <p:nvPr>
            <p:ph type="body" sz="quarter" idx="24" hasCustomPrompt="1"/>
          </p:nvPr>
        </p:nvSpPr>
        <p:spPr>
          <a:xfrm>
            <a:off x="3356177"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14F54CD1-7A76-104A-ABD5-498B65B78AB5}"/>
              </a:ext>
            </a:extLst>
          </p:cNvPr>
          <p:cNvSpPr>
            <a:spLocks noGrp="1"/>
          </p:cNvSpPr>
          <p:nvPr>
            <p:ph type="body" sz="quarter" idx="25" hasCustomPrompt="1"/>
          </p:nvPr>
        </p:nvSpPr>
        <p:spPr>
          <a:xfrm>
            <a:off x="6269613"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8" name="Text Placeholder 2">
            <a:extLst>
              <a:ext uri="{FF2B5EF4-FFF2-40B4-BE49-F238E27FC236}">
                <a16:creationId xmlns:a16="http://schemas.microsoft.com/office/drawing/2014/main" id="{FD72B7AC-A763-0E4B-A31C-2C5FEF1CDF89}"/>
              </a:ext>
            </a:extLst>
          </p:cNvPr>
          <p:cNvSpPr>
            <a:spLocks noGrp="1"/>
          </p:cNvSpPr>
          <p:nvPr>
            <p:ph type="body" sz="quarter" idx="26" hasCustomPrompt="1"/>
          </p:nvPr>
        </p:nvSpPr>
        <p:spPr>
          <a:xfrm>
            <a:off x="9183050" y="2224088"/>
            <a:ext cx="2645412"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541324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Key Points 1.2">
    <p:bg>
      <p:bgPr>
        <a:solidFill>
          <a:schemeClr val="bg1"/>
        </a:solidFill>
        <a:effectLst/>
      </p:bgPr>
    </p:bg>
    <p:spTree>
      <p:nvGrpSpPr>
        <p:cNvPr id="1" name=""/>
        <p:cNvGrpSpPr/>
        <p:nvPr/>
      </p:nvGrpSpPr>
      <p:grpSpPr>
        <a:xfrm>
          <a:off x="0" y="0"/>
          <a:ext cx="0" cy="0"/>
          <a:chOff x="0" y="0"/>
          <a:chExt cx="0" cy="0"/>
        </a:xfrm>
      </p:grpSpPr>
      <p:sp>
        <p:nvSpPr>
          <p:cNvPr id="13" name="Content Placeholder 7"/>
          <p:cNvSpPr>
            <a:spLocks noGrp="1"/>
          </p:cNvSpPr>
          <p:nvPr>
            <p:ph sz="quarter" idx="11" hasCustomPrompt="1"/>
          </p:nvPr>
        </p:nvSpPr>
        <p:spPr>
          <a:xfrm>
            <a:off x="425005" y="2710347"/>
            <a:ext cx="2663147"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307941" y="2710347"/>
            <a:ext cx="2645412" cy="3504288"/>
          </a:xfrm>
        </p:spPr>
        <p:txBody>
          <a:bodyPr/>
          <a:lstStyle>
            <a:lvl1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1pPr>
            <a:lvl2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2pPr>
            <a:lvl3pPr>
              <a:lnSpc>
                <a:spcPct val="110000"/>
              </a:lnSpc>
              <a:spcBef>
                <a:spcPts val="1200"/>
              </a:spcBef>
              <a:defRPr sz="1400" b="0" i="0">
                <a:solidFill>
                  <a:schemeClr val="tx1"/>
                </a:solidFill>
                <a:latin typeface="Graphik Regular" panose="020B0503030202060203" pitchFamily="34" charset="77"/>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366474" y="2710347"/>
            <a:ext cx="2635116"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249406" y="2710347"/>
            <a:ext cx="2645412" cy="3504288"/>
          </a:xfrm>
        </p:spPr>
        <p:txBody>
          <a:bodyPr/>
          <a:lstStyle>
            <a:lvl1pPr>
              <a:lnSpc>
                <a:spcPct val="110000"/>
              </a:lnSpc>
              <a:spcBef>
                <a:spcPts val="1200"/>
              </a:spcBef>
              <a:defRPr sz="1400" b="0" i="0">
                <a:solidFill>
                  <a:schemeClr val="tx1"/>
                </a:solidFill>
              </a:defRPr>
            </a:lvl1pPr>
            <a:lvl2pPr>
              <a:lnSpc>
                <a:spcPct val="110000"/>
              </a:lnSpc>
              <a:spcBef>
                <a:spcPts val="1200"/>
              </a:spcBef>
              <a:defRPr sz="1400" b="0" i="0">
                <a:solidFill>
                  <a:schemeClr val="tx1"/>
                </a:solidFill>
              </a:defRPr>
            </a:lvl2pPr>
            <a:lvl3pPr>
              <a:lnSpc>
                <a:spcPct val="110000"/>
              </a:lnSpc>
              <a:spcBef>
                <a:spcPts val="1200"/>
              </a:spcBef>
              <a:defRPr sz="1400" b="0" i="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 name="Footer Placeholder 1"/>
          <p:cNvSpPr>
            <a:spLocks noGrp="1"/>
          </p:cNvSpPr>
          <p:nvPr>
            <p:ph type="ftr" sz="quarter" idx="35"/>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6"/>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55D9A47E-9F8A-9047-B83F-9C0A5F7F8388}"/>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2" name="Text Placeholder 2">
            <a:extLst>
              <a:ext uri="{FF2B5EF4-FFF2-40B4-BE49-F238E27FC236}">
                <a16:creationId xmlns:a16="http://schemas.microsoft.com/office/drawing/2014/main" id="{7093FDDA-EE5E-8445-82B2-90B4B8D98934}"/>
              </a:ext>
            </a:extLst>
          </p:cNvPr>
          <p:cNvSpPr>
            <a:spLocks noGrp="1"/>
          </p:cNvSpPr>
          <p:nvPr>
            <p:ph type="body" sz="quarter" idx="37" hasCustomPrompt="1"/>
          </p:nvPr>
        </p:nvSpPr>
        <p:spPr>
          <a:xfrm>
            <a:off x="442740" y="2224088"/>
            <a:ext cx="5558849"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
        <p:nvSpPr>
          <p:cNvPr id="19" name="Text Placeholder 2">
            <a:extLst>
              <a:ext uri="{FF2B5EF4-FFF2-40B4-BE49-F238E27FC236}">
                <a16:creationId xmlns:a16="http://schemas.microsoft.com/office/drawing/2014/main" id="{C860776C-1727-BD43-A091-C1662D99E19B}"/>
              </a:ext>
            </a:extLst>
          </p:cNvPr>
          <p:cNvSpPr>
            <a:spLocks noGrp="1"/>
          </p:cNvSpPr>
          <p:nvPr>
            <p:ph type="body" sz="quarter" idx="24" hasCustomPrompt="1"/>
          </p:nvPr>
        </p:nvSpPr>
        <p:spPr>
          <a:xfrm>
            <a:off x="6307940" y="2224088"/>
            <a:ext cx="5586878"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 ACROSS BOTH COLUMNS</a:t>
            </a:r>
          </a:p>
        </p:txBody>
      </p:sp>
    </p:spTree>
    <p:extLst>
      <p:ext uri="{BB962C8B-B14F-4D97-AF65-F5344CB8AC3E}">
        <p14:creationId xmlns:p14="http://schemas.microsoft.com/office/powerpoint/2010/main" val="151264752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Key Points 1.3">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331490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331490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6204812"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6204812"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9094948" y="3942670"/>
            <a:ext cx="2731225" cy="883391"/>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9094948" y="4993816"/>
            <a:ext cx="2731225" cy="640955"/>
          </a:xfrm>
        </p:spPr>
        <p:txBody>
          <a:bodyPr vert="horz" lIns="0" tIns="0" rIns="0" bIns="0" rtlCol="0">
            <a:noAutofit/>
          </a:bodyPr>
          <a:lstStyle>
            <a:lvl1pPr>
              <a:defRPr kumimoji="0" lang="en-US" sz="16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9" name="Picture Placeholder 4">
            <a:extLst>
              <a:ext uri="{FF2B5EF4-FFF2-40B4-BE49-F238E27FC236}">
                <a16:creationId xmlns:a16="http://schemas.microsoft.com/office/drawing/2014/main" id="{624C7B75-FCBE-1545-932D-C012CD51509D}"/>
              </a:ext>
            </a:extLst>
          </p:cNvPr>
          <p:cNvSpPr>
            <a:spLocks noGrp="1"/>
          </p:cNvSpPr>
          <p:nvPr>
            <p:ph type="pic" sz="quarter" idx="61" hasCustomPrompt="1"/>
          </p:nvPr>
        </p:nvSpPr>
        <p:spPr>
          <a:xfrm>
            <a:off x="425005"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0" name="Picture Placeholder 4">
            <a:extLst>
              <a:ext uri="{FF2B5EF4-FFF2-40B4-BE49-F238E27FC236}">
                <a16:creationId xmlns:a16="http://schemas.microsoft.com/office/drawing/2014/main" id="{593D485C-C2C8-9346-B14E-5E2EED0B810F}"/>
              </a:ext>
            </a:extLst>
          </p:cNvPr>
          <p:cNvSpPr>
            <a:spLocks noGrp="1"/>
          </p:cNvSpPr>
          <p:nvPr>
            <p:ph type="pic" sz="quarter" idx="62" hasCustomPrompt="1"/>
          </p:nvPr>
        </p:nvSpPr>
        <p:spPr>
          <a:xfrm>
            <a:off x="9094949"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4" name="Picture Placeholder 4">
            <a:extLst>
              <a:ext uri="{FF2B5EF4-FFF2-40B4-BE49-F238E27FC236}">
                <a16:creationId xmlns:a16="http://schemas.microsoft.com/office/drawing/2014/main" id="{46C6C610-E464-0B42-A0F3-7B3C26E80329}"/>
              </a:ext>
            </a:extLst>
          </p:cNvPr>
          <p:cNvSpPr>
            <a:spLocks noGrp="1"/>
          </p:cNvSpPr>
          <p:nvPr>
            <p:ph type="pic" sz="quarter" idx="63" hasCustomPrompt="1"/>
          </p:nvPr>
        </p:nvSpPr>
        <p:spPr>
          <a:xfrm>
            <a:off x="3314986"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
        <p:nvSpPr>
          <p:cNvPr id="28" name="Picture Placeholder 4">
            <a:extLst>
              <a:ext uri="{FF2B5EF4-FFF2-40B4-BE49-F238E27FC236}">
                <a16:creationId xmlns:a16="http://schemas.microsoft.com/office/drawing/2014/main" id="{0C338D2E-96E0-0345-8A76-6A4F86593C24}"/>
              </a:ext>
            </a:extLst>
          </p:cNvPr>
          <p:cNvSpPr>
            <a:spLocks noGrp="1"/>
          </p:cNvSpPr>
          <p:nvPr>
            <p:ph type="pic" sz="quarter" idx="64" hasCustomPrompt="1"/>
          </p:nvPr>
        </p:nvSpPr>
        <p:spPr>
          <a:xfrm>
            <a:off x="6204967" y="2199947"/>
            <a:ext cx="2731224" cy="1574968"/>
          </a:xfrm>
          <a:pattFill prst="pct40">
            <a:fgClr>
              <a:srgbClr val="C0C0C0"/>
            </a:fgClr>
            <a:bgClr>
              <a:schemeClr val="bg1"/>
            </a:bgClr>
          </a:pattFill>
        </p:spPr>
        <p:txBody>
          <a:bodyPr anchor="ctr"/>
          <a:lstStyle>
            <a:lvl1pPr algn="ctr">
              <a:defRPr b="0" i="0"/>
            </a:lvl1pPr>
          </a:lstStyle>
          <a:p>
            <a:r>
              <a:rPr lang="en-US" dirty="0"/>
              <a:t>16x9 image</a:t>
            </a:r>
          </a:p>
        </p:txBody>
      </p:sp>
    </p:spTree>
    <p:extLst>
      <p:ext uri="{BB962C8B-B14F-4D97-AF65-F5344CB8AC3E}">
        <p14:creationId xmlns:p14="http://schemas.microsoft.com/office/powerpoint/2010/main" val="320697319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11" name="Text Placeholder 2">
            <a:extLst>
              <a:ext uri="{FF2B5EF4-FFF2-40B4-BE49-F238E27FC236}">
                <a16:creationId xmlns:a16="http://schemas.microsoft.com/office/drawing/2014/main" id="{02405C4F-DEFE-3A4C-BB92-5156F001F497}"/>
              </a:ext>
            </a:extLst>
          </p:cNvPr>
          <p:cNvSpPr>
            <a:spLocks noGrp="1"/>
          </p:cNvSpPr>
          <p:nvPr>
            <p:ph type="body" sz="quarter" idx="20" hasCustomPrompt="1"/>
          </p:nvPr>
        </p:nvSpPr>
        <p:spPr>
          <a:xfrm>
            <a:off x="442741"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2" name="Text Placeholder 2">
            <a:extLst>
              <a:ext uri="{FF2B5EF4-FFF2-40B4-BE49-F238E27FC236}">
                <a16:creationId xmlns:a16="http://schemas.microsoft.com/office/drawing/2014/main" id="{81272EED-11C5-D14D-BC0D-36CE446C3839}"/>
              </a:ext>
            </a:extLst>
          </p:cNvPr>
          <p:cNvSpPr>
            <a:spLocks noGrp="1"/>
          </p:cNvSpPr>
          <p:nvPr>
            <p:ph type="body" sz="quarter" idx="21" hasCustomPrompt="1"/>
          </p:nvPr>
        </p:nvSpPr>
        <p:spPr>
          <a:xfrm>
            <a:off x="7345807"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3" name="Text Placeholder 2">
            <a:extLst>
              <a:ext uri="{FF2B5EF4-FFF2-40B4-BE49-F238E27FC236}">
                <a16:creationId xmlns:a16="http://schemas.microsoft.com/office/drawing/2014/main" id="{EB5F2FF5-53A1-B047-A9DA-577E64307C7F}"/>
              </a:ext>
            </a:extLst>
          </p:cNvPr>
          <p:cNvSpPr>
            <a:spLocks noGrp="1"/>
          </p:cNvSpPr>
          <p:nvPr>
            <p:ph type="body" sz="quarter" idx="22" hasCustomPrompt="1"/>
          </p:nvPr>
        </p:nvSpPr>
        <p:spPr>
          <a:xfrm>
            <a:off x="5044785"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4" name="Text Placeholder 2">
            <a:extLst>
              <a:ext uri="{FF2B5EF4-FFF2-40B4-BE49-F238E27FC236}">
                <a16:creationId xmlns:a16="http://schemas.microsoft.com/office/drawing/2014/main" id="{1111E381-66D8-7A47-AD6E-63135B4F663B}"/>
              </a:ext>
            </a:extLst>
          </p:cNvPr>
          <p:cNvSpPr>
            <a:spLocks noGrp="1"/>
          </p:cNvSpPr>
          <p:nvPr>
            <p:ph type="body" sz="quarter" idx="23" hasCustomPrompt="1"/>
          </p:nvPr>
        </p:nvSpPr>
        <p:spPr>
          <a:xfrm>
            <a:off x="2743763"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16" name="Text Placeholder 2">
            <a:extLst>
              <a:ext uri="{FF2B5EF4-FFF2-40B4-BE49-F238E27FC236}">
                <a16:creationId xmlns:a16="http://schemas.microsoft.com/office/drawing/2014/main" id="{B05A5F89-D0B0-2D40-BEE8-419F67AA9E8D}"/>
              </a:ext>
            </a:extLst>
          </p:cNvPr>
          <p:cNvSpPr>
            <a:spLocks noGrp="1"/>
          </p:cNvSpPr>
          <p:nvPr>
            <p:ph type="body" sz="quarter" idx="19" hasCustomPrompt="1"/>
          </p:nvPr>
        </p:nvSpPr>
        <p:spPr>
          <a:xfrm>
            <a:off x="442741"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7" name="Text Placeholder 2">
            <a:extLst>
              <a:ext uri="{FF2B5EF4-FFF2-40B4-BE49-F238E27FC236}">
                <a16:creationId xmlns:a16="http://schemas.microsoft.com/office/drawing/2014/main" id="{97322C5E-0877-C847-9D84-B38258706017}"/>
              </a:ext>
            </a:extLst>
          </p:cNvPr>
          <p:cNvSpPr>
            <a:spLocks noGrp="1"/>
          </p:cNvSpPr>
          <p:nvPr>
            <p:ph type="body" sz="quarter" idx="24" hasCustomPrompt="1"/>
          </p:nvPr>
        </p:nvSpPr>
        <p:spPr>
          <a:xfrm>
            <a:off x="2743763"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19" name="Text Placeholder 2">
            <a:extLst>
              <a:ext uri="{FF2B5EF4-FFF2-40B4-BE49-F238E27FC236}">
                <a16:creationId xmlns:a16="http://schemas.microsoft.com/office/drawing/2014/main" id="{783BE9F1-2350-4E4A-BC6B-6D480D4CBE9D}"/>
              </a:ext>
            </a:extLst>
          </p:cNvPr>
          <p:cNvSpPr>
            <a:spLocks noGrp="1"/>
          </p:cNvSpPr>
          <p:nvPr>
            <p:ph type="body" sz="quarter" idx="25" hasCustomPrompt="1"/>
          </p:nvPr>
        </p:nvSpPr>
        <p:spPr>
          <a:xfrm>
            <a:off x="5044785"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0" name="Text Placeholder 2">
            <a:extLst>
              <a:ext uri="{FF2B5EF4-FFF2-40B4-BE49-F238E27FC236}">
                <a16:creationId xmlns:a16="http://schemas.microsoft.com/office/drawing/2014/main" id="{F836CEB4-4656-A64F-B187-42295D595C95}"/>
              </a:ext>
            </a:extLst>
          </p:cNvPr>
          <p:cNvSpPr>
            <a:spLocks noGrp="1"/>
          </p:cNvSpPr>
          <p:nvPr>
            <p:ph type="body" sz="quarter" idx="26" hasCustomPrompt="1"/>
          </p:nvPr>
        </p:nvSpPr>
        <p:spPr>
          <a:xfrm>
            <a:off x="7345807"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26" name="Text Placeholder 2">
            <a:extLst>
              <a:ext uri="{FF2B5EF4-FFF2-40B4-BE49-F238E27FC236}">
                <a16:creationId xmlns:a16="http://schemas.microsoft.com/office/drawing/2014/main" id="{30E05EBD-9E6E-5841-9B96-D737ABAED6F7}"/>
              </a:ext>
            </a:extLst>
          </p:cNvPr>
          <p:cNvSpPr>
            <a:spLocks noGrp="1"/>
          </p:cNvSpPr>
          <p:nvPr>
            <p:ph type="body" sz="quarter" idx="36" hasCustomPrompt="1"/>
          </p:nvPr>
        </p:nvSpPr>
        <p:spPr>
          <a:xfrm>
            <a:off x="9646828" y="2716842"/>
            <a:ext cx="2181635" cy="3117901"/>
          </a:xfrm>
        </p:spPr>
        <p:txBody>
          <a:bodyPr/>
          <a:lstStyle>
            <a:lvl1pPr>
              <a:defRPr sz="1400" b="0" i="0"/>
            </a:lvl1pPr>
            <a:lvl2pPr>
              <a:defRPr sz="1400" b="0" i="0"/>
            </a:lvl2pPr>
            <a:lvl3pPr>
              <a:defRPr sz="1400" b="0" i="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a:p>
            <a:pPr lvl="2"/>
            <a:r>
              <a:rPr lang="pt-BR" dirty="0" err="1"/>
              <a:t>Nimi</a:t>
            </a:r>
            <a:r>
              <a:rPr lang="pt-BR" dirty="0"/>
              <a:t>, </a:t>
            </a:r>
            <a:r>
              <a:rPr lang="pt-BR" dirty="0" err="1"/>
              <a:t>qui</a:t>
            </a:r>
            <a:r>
              <a:rPr lang="pt-BR" dirty="0"/>
              <a:t> </a:t>
            </a:r>
            <a:r>
              <a:rPr lang="pt-BR" dirty="0" err="1"/>
              <a:t>restis</a:t>
            </a:r>
            <a:r>
              <a:rPr lang="pt-BR" dirty="0"/>
              <a:t> </a:t>
            </a:r>
            <a:r>
              <a:rPr lang="pt-BR" dirty="0" err="1"/>
              <a:t>sinihilla</a:t>
            </a:r>
            <a:r>
              <a:rPr lang="pt-BR" dirty="0"/>
              <a:t> </a:t>
            </a:r>
            <a:r>
              <a:rPr lang="pt-BR" dirty="0" err="1"/>
              <a:t>verum</a:t>
            </a:r>
            <a:r>
              <a:rPr lang="pt-BR" dirty="0"/>
              <a:t> quatis </a:t>
            </a:r>
            <a:r>
              <a:rPr lang="pt-BR" dirty="0" err="1"/>
              <a:t>estrum</a:t>
            </a:r>
            <a:r>
              <a:rPr lang="pt-BR" dirty="0"/>
              <a:t> </a:t>
            </a:r>
            <a:r>
              <a:rPr lang="pt-BR" dirty="0" err="1"/>
              <a:t>aut</a:t>
            </a:r>
            <a:r>
              <a:rPr lang="pt-BR" dirty="0"/>
              <a:t> </a:t>
            </a:r>
            <a:r>
              <a:rPr lang="pt-BR" dirty="0" err="1"/>
              <a:t>aute</a:t>
            </a:r>
            <a:r>
              <a:rPr lang="pt-BR" dirty="0"/>
              <a:t> </a:t>
            </a:r>
            <a:r>
              <a:rPr lang="pt-BR" dirty="0" err="1"/>
              <a:t>nonestr</a:t>
            </a:r>
            <a:endParaRPr lang="pt-BR" dirty="0"/>
          </a:p>
        </p:txBody>
      </p:sp>
      <p:sp>
        <p:nvSpPr>
          <p:cNvPr id="27" name="Text Placeholder 2">
            <a:extLst>
              <a:ext uri="{FF2B5EF4-FFF2-40B4-BE49-F238E27FC236}">
                <a16:creationId xmlns:a16="http://schemas.microsoft.com/office/drawing/2014/main" id="{0ACE6FB4-6D3A-0343-9BDB-FDCAF1E680ED}"/>
              </a:ext>
            </a:extLst>
          </p:cNvPr>
          <p:cNvSpPr>
            <a:spLocks noGrp="1"/>
          </p:cNvSpPr>
          <p:nvPr>
            <p:ph type="body" sz="quarter" idx="37" hasCustomPrompt="1"/>
          </p:nvPr>
        </p:nvSpPr>
        <p:spPr>
          <a:xfrm>
            <a:off x="9646828" y="2224088"/>
            <a:ext cx="2181635" cy="393700"/>
          </a:xfrm>
        </p:spPr>
        <p:txBody>
          <a:bodyPr vert="horz" lIns="0" tIns="0" rIns="0" bIns="0" rtlCol="0" anchor="b">
            <a:noAutofit/>
          </a:bodyPr>
          <a:lstStyle>
            <a:lvl1pPr>
              <a:defRPr lang="en-US" sz="16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313631599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Key Points 1.2">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2199947"/>
            <a:ext cx="2066544"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2759738"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5094470"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23" name="Picture Placeholder 5">
            <a:extLst>
              <a:ext uri="{FF2B5EF4-FFF2-40B4-BE49-F238E27FC236}">
                <a16:creationId xmlns:a16="http://schemas.microsoft.com/office/drawing/2014/main" id="{34B12BA4-B75A-1A4D-9EC1-241D9B215EBF}"/>
              </a:ext>
            </a:extLst>
          </p:cNvPr>
          <p:cNvSpPr>
            <a:spLocks noGrp="1"/>
          </p:cNvSpPr>
          <p:nvPr>
            <p:ph type="pic" sz="quarter" idx="46" hasCustomPrompt="1"/>
          </p:nvPr>
        </p:nvSpPr>
        <p:spPr>
          <a:xfrm>
            <a:off x="7429202"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7" name="Title 1">
            <a:extLst>
              <a:ext uri="{FF2B5EF4-FFF2-40B4-BE49-F238E27FC236}">
                <a16:creationId xmlns:a16="http://schemas.microsoft.com/office/drawing/2014/main" id="{2F671C09-DD47-5E43-8CFC-46059B353689}"/>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21" name="Text Placeholder 6">
            <a:extLst>
              <a:ext uri="{FF2B5EF4-FFF2-40B4-BE49-F238E27FC236}">
                <a16:creationId xmlns:a16="http://schemas.microsoft.com/office/drawing/2014/main" id="{744DF2D2-7D62-3040-B9D4-837A66D53C86}"/>
              </a:ext>
            </a:extLst>
          </p:cNvPr>
          <p:cNvSpPr>
            <a:spLocks noGrp="1"/>
          </p:cNvSpPr>
          <p:nvPr>
            <p:ph type="body" sz="quarter" idx="53" hasCustomPrompt="1"/>
          </p:nvPr>
        </p:nvSpPr>
        <p:spPr>
          <a:xfrm>
            <a:off x="424772"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2" name="Text Placeholder 6">
            <a:extLst>
              <a:ext uri="{FF2B5EF4-FFF2-40B4-BE49-F238E27FC236}">
                <a16:creationId xmlns:a16="http://schemas.microsoft.com/office/drawing/2014/main" id="{A8529B3A-5A75-5E46-847D-9FB5F0578033}"/>
              </a:ext>
            </a:extLst>
          </p:cNvPr>
          <p:cNvSpPr>
            <a:spLocks noGrp="1"/>
          </p:cNvSpPr>
          <p:nvPr>
            <p:ph type="body" sz="quarter" idx="54" hasCustomPrompt="1"/>
          </p:nvPr>
        </p:nvSpPr>
        <p:spPr>
          <a:xfrm>
            <a:off x="424772"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2" name="Text Placeholder 6">
            <a:extLst>
              <a:ext uri="{FF2B5EF4-FFF2-40B4-BE49-F238E27FC236}">
                <a16:creationId xmlns:a16="http://schemas.microsoft.com/office/drawing/2014/main" id="{E9B3E79F-4081-E543-94F0-75C03F3921C2}"/>
              </a:ext>
            </a:extLst>
          </p:cNvPr>
          <p:cNvSpPr>
            <a:spLocks noGrp="1"/>
          </p:cNvSpPr>
          <p:nvPr>
            <p:ph type="body" sz="quarter" idx="55" hasCustomPrompt="1"/>
          </p:nvPr>
        </p:nvSpPr>
        <p:spPr>
          <a:xfrm>
            <a:off x="2755434"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3" name="Text Placeholder 6">
            <a:extLst>
              <a:ext uri="{FF2B5EF4-FFF2-40B4-BE49-F238E27FC236}">
                <a16:creationId xmlns:a16="http://schemas.microsoft.com/office/drawing/2014/main" id="{BA2FB7C2-AEE8-FA40-BA9F-25BE9226B3B5}"/>
              </a:ext>
            </a:extLst>
          </p:cNvPr>
          <p:cNvSpPr>
            <a:spLocks noGrp="1"/>
          </p:cNvSpPr>
          <p:nvPr>
            <p:ph type="body" sz="quarter" idx="56" hasCustomPrompt="1"/>
          </p:nvPr>
        </p:nvSpPr>
        <p:spPr>
          <a:xfrm>
            <a:off x="2755434"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6" name="Text Placeholder 6">
            <a:extLst>
              <a:ext uri="{FF2B5EF4-FFF2-40B4-BE49-F238E27FC236}">
                <a16:creationId xmlns:a16="http://schemas.microsoft.com/office/drawing/2014/main" id="{5EF3930B-8109-C944-92B8-9DD203119FE9}"/>
              </a:ext>
            </a:extLst>
          </p:cNvPr>
          <p:cNvSpPr>
            <a:spLocks noGrp="1"/>
          </p:cNvSpPr>
          <p:nvPr>
            <p:ph type="body" sz="quarter" idx="57" hasCustomPrompt="1"/>
          </p:nvPr>
        </p:nvSpPr>
        <p:spPr>
          <a:xfrm>
            <a:off x="5094470"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7" name="Text Placeholder 6">
            <a:extLst>
              <a:ext uri="{FF2B5EF4-FFF2-40B4-BE49-F238E27FC236}">
                <a16:creationId xmlns:a16="http://schemas.microsoft.com/office/drawing/2014/main" id="{DC7219DD-495B-384A-B577-455A1CBF1551}"/>
              </a:ext>
            </a:extLst>
          </p:cNvPr>
          <p:cNvSpPr>
            <a:spLocks noGrp="1"/>
          </p:cNvSpPr>
          <p:nvPr>
            <p:ph type="body" sz="quarter" idx="58" hasCustomPrompt="1"/>
          </p:nvPr>
        </p:nvSpPr>
        <p:spPr>
          <a:xfrm>
            <a:off x="5094470"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38" name="Text Placeholder 6">
            <a:extLst>
              <a:ext uri="{FF2B5EF4-FFF2-40B4-BE49-F238E27FC236}">
                <a16:creationId xmlns:a16="http://schemas.microsoft.com/office/drawing/2014/main" id="{03623D73-374B-6940-AD54-5F3BD5D2D102}"/>
              </a:ext>
            </a:extLst>
          </p:cNvPr>
          <p:cNvSpPr>
            <a:spLocks noGrp="1"/>
          </p:cNvSpPr>
          <p:nvPr>
            <p:ph type="body" sz="quarter" idx="59" hasCustomPrompt="1"/>
          </p:nvPr>
        </p:nvSpPr>
        <p:spPr>
          <a:xfrm>
            <a:off x="7429202"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39" name="Text Placeholder 6">
            <a:extLst>
              <a:ext uri="{FF2B5EF4-FFF2-40B4-BE49-F238E27FC236}">
                <a16:creationId xmlns:a16="http://schemas.microsoft.com/office/drawing/2014/main" id="{598C1A72-5A74-C84E-BC40-118312D68E33}"/>
              </a:ext>
            </a:extLst>
          </p:cNvPr>
          <p:cNvSpPr>
            <a:spLocks noGrp="1"/>
          </p:cNvSpPr>
          <p:nvPr>
            <p:ph type="body" sz="quarter" idx="60" hasCustomPrompt="1"/>
          </p:nvPr>
        </p:nvSpPr>
        <p:spPr>
          <a:xfrm>
            <a:off x="7429202"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
        <p:nvSpPr>
          <p:cNvPr id="18" name="Picture Placeholder 5">
            <a:extLst>
              <a:ext uri="{FF2B5EF4-FFF2-40B4-BE49-F238E27FC236}">
                <a16:creationId xmlns:a16="http://schemas.microsoft.com/office/drawing/2014/main" id="{8E067593-561E-854A-BE0D-3657B72F25B1}"/>
              </a:ext>
            </a:extLst>
          </p:cNvPr>
          <p:cNvSpPr>
            <a:spLocks noGrp="1"/>
          </p:cNvSpPr>
          <p:nvPr>
            <p:ph type="pic" sz="quarter" idx="61" hasCustomPrompt="1"/>
          </p:nvPr>
        </p:nvSpPr>
        <p:spPr>
          <a:xfrm>
            <a:off x="9763934" y="2199947"/>
            <a:ext cx="2062240" cy="1196396"/>
          </a:xfrm>
          <a:pattFill prst="pct40">
            <a:fgClr>
              <a:srgbClr val="C0C0C0"/>
            </a:fgClr>
            <a:bgClr>
              <a:schemeClr val="bg1"/>
            </a:bgClr>
          </a:pattFill>
        </p:spPr>
        <p:txBody>
          <a:bodyPr vert="horz" lIns="108000" tIns="108000" rIns="0" bIns="0" rtlCol="0" anchor="ctr">
            <a:noAutofit/>
          </a:bodyPr>
          <a:lstStyle>
            <a:lvl1pPr>
              <a:defRPr lang="en-US" b="0" i="0" dirty="0"/>
            </a:lvl1pPr>
          </a:lstStyle>
          <a:p>
            <a:pPr lvl="0" algn="ctr"/>
            <a:r>
              <a:rPr lang="en-US" dirty="0"/>
              <a:t>16x9 image</a:t>
            </a:r>
          </a:p>
        </p:txBody>
      </p:sp>
      <p:sp>
        <p:nvSpPr>
          <p:cNvPr id="19" name="Text Placeholder 6">
            <a:extLst>
              <a:ext uri="{FF2B5EF4-FFF2-40B4-BE49-F238E27FC236}">
                <a16:creationId xmlns:a16="http://schemas.microsoft.com/office/drawing/2014/main" id="{0E8EC3FC-7387-EB45-8389-8D49F659EFF4}"/>
              </a:ext>
            </a:extLst>
          </p:cNvPr>
          <p:cNvSpPr>
            <a:spLocks noGrp="1"/>
          </p:cNvSpPr>
          <p:nvPr>
            <p:ph type="body" sz="quarter" idx="62" hasCustomPrompt="1"/>
          </p:nvPr>
        </p:nvSpPr>
        <p:spPr>
          <a:xfrm>
            <a:off x="9759630" y="3549215"/>
            <a:ext cx="2066544" cy="883391"/>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Minimum font size 14pt and line spacing of at least Multiple 0.8</a:t>
            </a:r>
          </a:p>
        </p:txBody>
      </p:sp>
      <p:sp>
        <p:nvSpPr>
          <p:cNvPr id="20" name="Text Placeholder 6">
            <a:extLst>
              <a:ext uri="{FF2B5EF4-FFF2-40B4-BE49-F238E27FC236}">
                <a16:creationId xmlns:a16="http://schemas.microsoft.com/office/drawing/2014/main" id="{383E9A52-72CA-2E48-A398-ACF1012942DE}"/>
              </a:ext>
            </a:extLst>
          </p:cNvPr>
          <p:cNvSpPr>
            <a:spLocks noGrp="1"/>
          </p:cNvSpPr>
          <p:nvPr>
            <p:ph type="body" sz="quarter" idx="63" hasCustomPrompt="1"/>
          </p:nvPr>
        </p:nvSpPr>
        <p:spPr>
          <a:xfrm>
            <a:off x="9759630" y="4600361"/>
            <a:ext cx="2066544" cy="1005782"/>
          </a:xfrm>
        </p:spPr>
        <p:txBody>
          <a:bodyPr vert="horz" lIns="0" tIns="0" rIns="0" bIns="0" rtlCol="0">
            <a:noAutofit/>
          </a:bodyPr>
          <a:lstStyle>
            <a:lvl1pPr>
              <a:defRPr kumimoji="0" lang="en-US" sz="1400" b="0" i="0" u="none" strike="noStrike" cap="none" spc="0" normalizeH="0" baseline="0" dirty="0" smtClean="0">
                <a:ln>
                  <a:noFill/>
                </a:ln>
                <a:solidFill>
                  <a:srgbClr val="000000"/>
                </a:solidFill>
                <a:effectLst/>
                <a:uLnTx/>
                <a:uFillTx/>
                <a:latin typeface="Graphik" panose="020B0503030202060203" pitchFamily="34" charset="77"/>
                <a:ea typeface="+mn-ea"/>
                <a:cs typeface="Arial" charset="0"/>
              </a:defRPr>
            </a:lvl1pPr>
          </a:lstStyle>
          <a:p>
            <a:pPr marR="0" lvl="0" defTabSz="914400" latinLnBrk="0">
              <a:lnSpc>
                <a:spcPct val="100000"/>
              </a:lnSpc>
              <a:buClrTx/>
              <a:buSzTx/>
              <a:buFontTx/>
              <a:tabLst/>
            </a:pPr>
            <a:r>
              <a:rPr lang="en-US" dirty="0"/>
              <a:t>Minimum font size 14pt and line spacing of at least Multiple 1.1</a:t>
            </a:r>
          </a:p>
        </p:txBody>
      </p:sp>
    </p:spTree>
    <p:extLst>
      <p:ext uri="{BB962C8B-B14F-4D97-AF65-F5344CB8AC3E}">
        <p14:creationId xmlns:p14="http://schemas.microsoft.com/office/powerpoint/2010/main" val="232383952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x Key Points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48D33C66-0AAA-0541-8353-B3626E6C96D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
        <p:nvSpPr>
          <p:cNvPr id="35" name="Text Placeholder 2">
            <a:extLst>
              <a:ext uri="{FF2B5EF4-FFF2-40B4-BE49-F238E27FC236}">
                <a16:creationId xmlns:a16="http://schemas.microsoft.com/office/drawing/2014/main" id="{500E6B92-A3FE-C945-AF80-47AA28B3EEC9}"/>
              </a:ext>
            </a:extLst>
          </p:cNvPr>
          <p:cNvSpPr>
            <a:spLocks noGrp="1"/>
          </p:cNvSpPr>
          <p:nvPr>
            <p:ph type="body" sz="quarter" idx="20" hasCustomPrompt="1"/>
          </p:nvPr>
        </p:nvSpPr>
        <p:spPr>
          <a:xfrm>
            <a:off x="425005" y="2716842"/>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6" name="Text Placeholder 2">
            <a:extLst>
              <a:ext uri="{FF2B5EF4-FFF2-40B4-BE49-F238E27FC236}">
                <a16:creationId xmlns:a16="http://schemas.microsoft.com/office/drawing/2014/main" id="{535883CC-8B36-B345-BF01-73045AC16B5F}"/>
              </a:ext>
            </a:extLst>
          </p:cNvPr>
          <p:cNvSpPr>
            <a:spLocks noGrp="1"/>
          </p:cNvSpPr>
          <p:nvPr>
            <p:ph type="body" sz="quarter" idx="21" hasCustomPrompt="1"/>
          </p:nvPr>
        </p:nvSpPr>
        <p:spPr>
          <a:xfrm>
            <a:off x="425005" y="4874217"/>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7" name="Text Placeholder 2">
            <a:extLst>
              <a:ext uri="{FF2B5EF4-FFF2-40B4-BE49-F238E27FC236}">
                <a16:creationId xmlns:a16="http://schemas.microsoft.com/office/drawing/2014/main" id="{F6EAF7B4-2402-6B4F-A4D2-521A5E9036BE}"/>
              </a:ext>
            </a:extLst>
          </p:cNvPr>
          <p:cNvSpPr>
            <a:spLocks noGrp="1"/>
          </p:cNvSpPr>
          <p:nvPr>
            <p:ph type="body" sz="quarter" idx="22" hasCustomPrompt="1"/>
          </p:nvPr>
        </p:nvSpPr>
        <p:spPr>
          <a:xfrm>
            <a:off x="8345497" y="2716842"/>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8" name="Text Placeholder 2">
            <a:extLst>
              <a:ext uri="{FF2B5EF4-FFF2-40B4-BE49-F238E27FC236}">
                <a16:creationId xmlns:a16="http://schemas.microsoft.com/office/drawing/2014/main" id="{2C8B2EF0-9E98-A84C-B186-4C05710A5087}"/>
              </a:ext>
            </a:extLst>
          </p:cNvPr>
          <p:cNvSpPr>
            <a:spLocks noGrp="1"/>
          </p:cNvSpPr>
          <p:nvPr>
            <p:ph type="body" sz="quarter" idx="23" hasCustomPrompt="1"/>
          </p:nvPr>
        </p:nvSpPr>
        <p:spPr>
          <a:xfrm>
            <a:off x="4383097" y="2716842"/>
            <a:ext cx="3487274"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39" name="Text Placeholder 2">
            <a:extLst>
              <a:ext uri="{FF2B5EF4-FFF2-40B4-BE49-F238E27FC236}">
                <a16:creationId xmlns:a16="http://schemas.microsoft.com/office/drawing/2014/main" id="{4091CEF7-5D05-1945-9841-181F62A4D7E3}"/>
              </a:ext>
            </a:extLst>
          </p:cNvPr>
          <p:cNvSpPr>
            <a:spLocks noGrp="1"/>
          </p:cNvSpPr>
          <p:nvPr>
            <p:ph type="body" sz="quarter" idx="19" hasCustomPrompt="1"/>
          </p:nvPr>
        </p:nvSpPr>
        <p:spPr>
          <a:xfrm>
            <a:off x="425005" y="2224088"/>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0" name="Text Placeholder 2">
            <a:extLst>
              <a:ext uri="{FF2B5EF4-FFF2-40B4-BE49-F238E27FC236}">
                <a16:creationId xmlns:a16="http://schemas.microsoft.com/office/drawing/2014/main" id="{603B4EAA-F62A-6E44-9A12-3CBA5B2CB3D9}"/>
              </a:ext>
            </a:extLst>
          </p:cNvPr>
          <p:cNvSpPr>
            <a:spLocks noGrp="1"/>
          </p:cNvSpPr>
          <p:nvPr>
            <p:ph type="body" sz="quarter" idx="24" hasCustomPrompt="1"/>
          </p:nvPr>
        </p:nvSpPr>
        <p:spPr>
          <a:xfrm>
            <a:off x="4383097" y="2224088"/>
            <a:ext cx="3487274"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1" name="Text Placeholder 2">
            <a:extLst>
              <a:ext uri="{FF2B5EF4-FFF2-40B4-BE49-F238E27FC236}">
                <a16:creationId xmlns:a16="http://schemas.microsoft.com/office/drawing/2014/main" id="{DDBB57DF-FABE-FD42-87D7-65E9EACEC52E}"/>
              </a:ext>
            </a:extLst>
          </p:cNvPr>
          <p:cNvSpPr>
            <a:spLocks noGrp="1"/>
          </p:cNvSpPr>
          <p:nvPr>
            <p:ph type="body" sz="quarter" idx="25" hasCustomPrompt="1"/>
          </p:nvPr>
        </p:nvSpPr>
        <p:spPr>
          <a:xfrm>
            <a:off x="8345497" y="2224088"/>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2" name="Text Placeholder 2">
            <a:extLst>
              <a:ext uri="{FF2B5EF4-FFF2-40B4-BE49-F238E27FC236}">
                <a16:creationId xmlns:a16="http://schemas.microsoft.com/office/drawing/2014/main" id="{34115F8A-1357-714A-AE89-A546EE9AD1CE}"/>
              </a:ext>
            </a:extLst>
          </p:cNvPr>
          <p:cNvSpPr>
            <a:spLocks noGrp="1"/>
          </p:cNvSpPr>
          <p:nvPr>
            <p:ph type="body" sz="quarter" idx="26" hasCustomPrompt="1"/>
          </p:nvPr>
        </p:nvSpPr>
        <p:spPr>
          <a:xfrm>
            <a:off x="425005" y="4381463"/>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3" name="Text Placeholder 2">
            <a:extLst>
              <a:ext uri="{FF2B5EF4-FFF2-40B4-BE49-F238E27FC236}">
                <a16:creationId xmlns:a16="http://schemas.microsoft.com/office/drawing/2014/main" id="{79A76C52-59B5-2044-87BF-0612AAC06E0A}"/>
              </a:ext>
            </a:extLst>
          </p:cNvPr>
          <p:cNvSpPr>
            <a:spLocks noGrp="1"/>
          </p:cNvSpPr>
          <p:nvPr>
            <p:ph type="body" sz="quarter" idx="36" hasCustomPrompt="1"/>
          </p:nvPr>
        </p:nvSpPr>
        <p:spPr>
          <a:xfrm>
            <a:off x="4383097" y="4874217"/>
            <a:ext cx="3487274"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4" name="Text Placeholder 2">
            <a:extLst>
              <a:ext uri="{FF2B5EF4-FFF2-40B4-BE49-F238E27FC236}">
                <a16:creationId xmlns:a16="http://schemas.microsoft.com/office/drawing/2014/main" id="{E3062198-CFD3-5A4E-9020-F721DC8E02E8}"/>
              </a:ext>
            </a:extLst>
          </p:cNvPr>
          <p:cNvSpPr>
            <a:spLocks noGrp="1"/>
          </p:cNvSpPr>
          <p:nvPr>
            <p:ph type="body" sz="quarter" idx="37" hasCustomPrompt="1"/>
          </p:nvPr>
        </p:nvSpPr>
        <p:spPr>
          <a:xfrm>
            <a:off x="4383097" y="4381463"/>
            <a:ext cx="3487274"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
        <p:nvSpPr>
          <p:cNvPr id="45" name="Text Placeholder 2">
            <a:extLst>
              <a:ext uri="{FF2B5EF4-FFF2-40B4-BE49-F238E27FC236}">
                <a16:creationId xmlns:a16="http://schemas.microsoft.com/office/drawing/2014/main" id="{EF4E3674-E385-EB41-B69C-5DBBEBF82AA9}"/>
              </a:ext>
            </a:extLst>
          </p:cNvPr>
          <p:cNvSpPr>
            <a:spLocks noGrp="1"/>
          </p:cNvSpPr>
          <p:nvPr>
            <p:ph type="body" sz="quarter" idx="38" hasCustomPrompt="1"/>
          </p:nvPr>
        </p:nvSpPr>
        <p:spPr>
          <a:xfrm>
            <a:off x="8345497" y="4874217"/>
            <a:ext cx="3482966" cy="1175253"/>
          </a:xfrm>
        </p:spPr>
        <p:txBody>
          <a:bodyPr/>
          <a:lstStyle>
            <a:lvl1pPr>
              <a:defRPr sz="1400" b="0" i="0"/>
            </a:lvl1pPr>
            <a:lvl2pPr>
              <a:defRPr sz="1400" b="0" i="0"/>
            </a:lvl2pPr>
            <a:lvl3pPr>
              <a:defRPr sz="1400"/>
            </a:lvl3pPr>
            <a:lvl4pPr>
              <a:defRPr sz="1600"/>
            </a:lvl4pPr>
            <a:lvl5pPr>
              <a:defRPr sz="1600"/>
            </a:lvl5pPr>
          </a:lstStyle>
          <a:p>
            <a:r>
              <a:rPr lang="en-US" dirty="0"/>
              <a:t>Minimum font size 14pt and line spacing of at least Multiple 1.1</a:t>
            </a:r>
          </a:p>
          <a:p>
            <a:pPr lvl="1"/>
            <a:r>
              <a:rPr lang="pt-BR" dirty="0"/>
              <a:t>Apita </a:t>
            </a:r>
            <a:r>
              <a:rPr lang="pt-BR" dirty="0" err="1"/>
              <a:t>imentemqui</a:t>
            </a:r>
            <a:r>
              <a:rPr lang="pt-BR" dirty="0"/>
              <a:t> te </a:t>
            </a:r>
            <a:r>
              <a:rPr lang="pt-BR" dirty="0" err="1"/>
              <a:t>sunte</a:t>
            </a:r>
            <a:r>
              <a:rPr lang="pt-BR" dirty="0"/>
              <a:t> </a:t>
            </a:r>
            <a:r>
              <a:rPr lang="pt-BR" dirty="0" err="1"/>
              <a:t>cuptia</a:t>
            </a:r>
            <a:r>
              <a:rPr lang="pt-BR" dirty="0"/>
              <a:t> </a:t>
            </a:r>
            <a:r>
              <a:rPr lang="pt-BR" dirty="0" err="1"/>
              <a:t>sam</a:t>
            </a:r>
            <a:r>
              <a:rPr lang="pt-BR" dirty="0"/>
              <a:t> cus </a:t>
            </a:r>
            <a:r>
              <a:rPr lang="pt-BR" dirty="0" err="1"/>
              <a:t>dem</a:t>
            </a:r>
            <a:r>
              <a:rPr lang="pt-BR" dirty="0"/>
              <a:t> </a:t>
            </a:r>
            <a:r>
              <a:rPr lang="pt-BR" dirty="0" err="1"/>
              <a:t>qui</a:t>
            </a:r>
            <a:r>
              <a:rPr lang="pt-BR" dirty="0"/>
              <a:t> </a:t>
            </a:r>
            <a:r>
              <a:rPr lang="pt-BR" dirty="0" err="1"/>
              <a:t>deni</a:t>
            </a:r>
            <a:r>
              <a:rPr lang="pt-BR" dirty="0"/>
              <a:t> </a:t>
            </a:r>
            <a:r>
              <a:rPr lang="pt-BR" dirty="0" err="1"/>
              <a:t>incitatet</a:t>
            </a:r>
            <a:r>
              <a:rPr lang="pt-BR" dirty="0"/>
              <a:t> </a:t>
            </a:r>
            <a:r>
              <a:rPr lang="pt-BR" dirty="0" err="1"/>
              <a:t>nonsend</a:t>
            </a:r>
            <a:r>
              <a:rPr lang="pt-BR" dirty="0"/>
              <a:t>?</a:t>
            </a:r>
          </a:p>
        </p:txBody>
      </p:sp>
      <p:sp>
        <p:nvSpPr>
          <p:cNvPr id="46" name="Text Placeholder 2">
            <a:extLst>
              <a:ext uri="{FF2B5EF4-FFF2-40B4-BE49-F238E27FC236}">
                <a16:creationId xmlns:a16="http://schemas.microsoft.com/office/drawing/2014/main" id="{ECFC4B61-C78F-9043-98AB-A80C3C0DA6E5}"/>
              </a:ext>
            </a:extLst>
          </p:cNvPr>
          <p:cNvSpPr>
            <a:spLocks noGrp="1"/>
          </p:cNvSpPr>
          <p:nvPr>
            <p:ph type="body" sz="quarter" idx="39" hasCustomPrompt="1"/>
          </p:nvPr>
        </p:nvSpPr>
        <p:spPr>
          <a:xfrm>
            <a:off x="8345497" y="4381463"/>
            <a:ext cx="3482966" cy="393700"/>
          </a:xfrm>
        </p:spPr>
        <p:txBody>
          <a:bodyPr vert="horz" lIns="0" tIns="0" rIns="0" bIns="0" rtlCol="0" anchor="b">
            <a:noAutofit/>
          </a:bodyPr>
          <a:lstStyle>
            <a:lvl1pPr>
              <a:defRPr lang="en-US" sz="1400" b="1" i="0" cap="all" baseline="0" dirty="0">
                <a:solidFill>
                  <a:schemeClr val="accent1"/>
                </a:solidFill>
                <a:latin typeface="Graphik" panose="020B0503030202060203" pitchFamily="34" charset="77"/>
              </a:defRPr>
            </a:lvl1pPr>
          </a:lstStyle>
          <a:p>
            <a:pPr lvl="0">
              <a:lnSpc>
                <a:spcPct val="80000"/>
              </a:lnSpc>
              <a:spcBef>
                <a:spcPts val="0"/>
              </a:spcBef>
            </a:pPr>
            <a:r>
              <a:rPr lang="en-US" dirty="0"/>
              <a:t>ONE OR TWO LINES</a:t>
            </a:r>
          </a:p>
        </p:txBody>
      </p:sp>
    </p:spTree>
    <p:extLst>
      <p:ext uri="{BB962C8B-B14F-4D97-AF65-F5344CB8AC3E}">
        <p14:creationId xmlns:p14="http://schemas.microsoft.com/office/powerpoint/2010/main" val="218815850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x Key Points 1.2">
    <p:bg>
      <p:bgPr>
        <a:solidFill>
          <a:schemeClr val="bg1"/>
        </a:solidFill>
        <a:effectLst/>
      </p:bgPr>
    </p:bg>
    <p:spTree>
      <p:nvGrpSpPr>
        <p:cNvPr id="1" name=""/>
        <p:cNvGrpSpPr/>
        <p:nvPr/>
      </p:nvGrpSpPr>
      <p:grpSpPr>
        <a:xfrm>
          <a:off x="0" y="0"/>
          <a:ext cx="0" cy="0"/>
          <a:chOff x="0" y="0"/>
          <a:chExt cx="0" cy="0"/>
        </a:xfrm>
      </p:grpSpPr>
      <p:sp>
        <p:nvSpPr>
          <p:cNvPr id="34" name="Picture Placeholder 5">
            <a:extLst>
              <a:ext uri="{FF2B5EF4-FFF2-40B4-BE49-F238E27FC236}">
                <a16:creationId xmlns:a16="http://schemas.microsoft.com/office/drawing/2014/main" id="{D9571137-7555-4E4E-BF2E-1B481FF5D60F}"/>
              </a:ext>
            </a:extLst>
          </p:cNvPr>
          <p:cNvSpPr>
            <a:spLocks noGrp="1"/>
          </p:cNvSpPr>
          <p:nvPr>
            <p:ph type="pic" sz="quarter" idx="50" hasCustomPrompt="1"/>
          </p:nvPr>
        </p:nvSpPr>
        <p:spPr>
          <a:xfrm>
            <a:off x="8297188"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25" name="Picture Placeholder 5">
            <a:extLst>
              <a:ext uri="{FF2B5EF4-FFF2-40B4-BE49-F238E27FC236}">
                <a16:creationId xmlns:a16="http://schemas.microsoft.com/office/drawing/2014/main" id="{A1AF8A23-5AB7-6A44-B94F-27300AA3111E}"/>
              </a:ext>
            </a:extLst>
          </p:cNvPr>
          <p:cNvSpPr>
            <a:spLocks noGrp="1"/>
          </p:cNvSpPr>
          <p:nvPr>
            <p:ph type="pic" sz="quarter" idx="37" hasCustomPrompt="1"/>
          </p:nvPr>
        </p:nvSpPr>
        <p:spPr>
          <a:xfrm>
            <a:off x="425006"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6" name="Picture Placeholder 5">
            <a:extLst>
              <a:ext uri="{FF2B5EF4-FFF2-40B4-BE49-F238E27FC236}">
                <a16:creationId xmlns:a16="http://schemas.microsoft.com/office/drawing/2014/main" id="{E8452827-0B82-DD4E-82EE-67C65B7CD3C7}"/>
              </a:ext>
            </a:extLst>
          </p:cNvPr>
          <p:cNvSpPr>
            <a:spLocks noGrp="1"/>
          </p:cNvSpPr>
          <p:nvPr>
            <p:ph type="pic" sz="quarter" idx="38" hasCustomPrompt="1"/>
          </p:nvPr>
        </p:nvSpPr>
        <p:spPr>
          <a:xfrm>
            <a:off x="4361097"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7" name="Picture Placeholder 5">
            <a:extLst>
              <a:ext uri="{FF2B5EF4-FFF2-40B4-BE49-F238E27FC236}">
                <a16:creationId xmlns:a16="http://schemas.microsoft.com/office/drawing/2014/main" id="{FC36C82B-1D7F-B147-8195-76AC7A91A59E}"/>
              </a:ext>
            </a:extLst>
          </p:cNvPr>
          <p:cNvSpPr>
            <a:spLocks noGrp="1"/>
          </p:cNvSpPr>
          <p:nvPr>
            <p:ph type="pic" sz="quarter" idx="39" hasCustomPrompt="1"/>
          </p:nvPr>
        </p:nvSpPr>
        <p:spPr>
          <a:xfrm>
            <a:off x="8297188" y="1941664"/>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24" name="Text Placeholder 6">
            <a:extLst>
              <a:ext uri="{FF2B5EF4-FFF2-40B4-BE49-F238E27FC236}">
                <a16:creationId xmlns:a16="http://schemas.microsoft.com/office/drawing/2014/main" id="{1B30B03D-2E50-9C41-856C-11A4D33BEACC}"/>
              </a:ext>
            </a:extLst>
          </p:cNvPr>
          <p:cNvSpPr>
            <a:spLocks noGrp="1"/>
          </p:cNvSpPr>
          <p:nvPr>
            <p:ph type="body" sz="quarter" idx="46" hasCustomPrompt="1"/>
          </p:nvPr>
        </p:nvSpPr>
        <p:spPr>
          <a:xfrm>
            <a:off x="4361096"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28" name="Text Placeholder 6">
            <a:extLst>
              <a:ext uri="{FF2B5EF4-FFF2-40B4-BE49-F238E27FC236}">
                <a16:creationId xmlns:a16="http://schemas.microsoft.com/office/drawing/2014/main" id="{7EDAA7A7-8F46-6743-BE65-4DA02ADDBEC0}"/>
              </a:ext>
            </a:extLst>
          </p:cNvPr>
          <p:cNvSpPr>
            <a:spLocks noGrp="1"/>
          </p:cNvSpPr>
          <p:nvPr>
            <p:ph type="body" sz="quarter" idx="47" hasCustomPrompt="1"/>
          </p:nvPr>
        </p:nvSpPr>
        <p:spPr>
          <a:xfrm>
            <a:off x="8294874"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0" name="Picture Placeholder 5">
            <a:extLst>
              <a:ext uri="{FF2B5EF4-FFF2-40B4-BE49-F238E27FC236}">
                <a16:creationId xmlns:a16="http://schemas.microsoft.com/office/drawing/2014/main" id="{F1F5CD3B-386F-B742-87BD-1725B66B39B7}"/>
              </a:ext>
            </a:extLst>
          </p:cNvPr>
          <p:cNvSpPr>
            <a:spLocks noGrp="1"/>
          </p:cNvSpPr>
          <p:nvPr>
            <p:ph type="pic" sz="quarter" idx="48" hasCustomPrompt="1"/>
          </p:nvPr>
        </p:nvSpPr>
        <p:spPr>
          <a:xfrm>
            <a:off x="425006"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1" name="Picture Placeholder 5">
            <a:extLst>
              <a:ext uri="{FF2B5EF4-FFF2-40B4-BE49-F238E27FC236}">
                <a16:creationId xmlns:a16="http://schemas.microsoft.com/office/drawing/2014/main" id="{353AAFCE-88C6-C64A-8397-ADC4C055E066}"/>
              </a:ext>
            </a:extLst>
          </p:cNvPr>
          <p:cNvSpPr>
            <a:spLocks noGrp="1"/>
          </p:cNvSpPr>
          <p:nvPr>
            <p:ph type="pic" sz="quarter" idx="49" hasCustomPrompt="1"/>
          </p:nvPr>
        </p:nvSpPr>
        <p:spPr>
          <a:xfrm>
            <a:off x="4361097" y="4352260"/>
            <a:ext cx="3531276" cy="1522044"/>
          </a:xfrm>
          <a:pattFill prst="pct40">
            <a:fgClr>
              <a:srgbClr val="C0C0C0"/>
            </a:fgClr>
            <a:bgClr>
              <a:schemeClr val="bg1"/>
            </a:bgClr>
          </a:pattFill>
        </p:spPr>
        <p:txBody>
          <a:bodyPr vert="horz" lIns="108000" tIns="108000" rIns="0" bIns="0" rtlCol="0" anchor="ctr">
            <a:noAutofit/>
          </a:bodyPr>
          <a:lstStyle>
            <a:lvl1pPr algn="ctr">
              <a:defRPr lang="en-US" b="0" i="0" dirty="0"/>
            </a:lvl1pPr>
          </a:lstStyle>
          <a:p>
            <a:pPr lvl="0"/>
            <a:r>
              <a:rPr lang="en-US" dirty="0"/>
              <a:t>2x1 image</a:t>
            </a:r>
          </a:p>
        </p:txBody>
      </p:sp>
      <p:sp>
        <p:nvSpPr>
          <p:cNvPr id="35" name="Text Placeholder 6">
            <a:extLst>
              <a:ext uri="{FF2B5EF4-FFF2-40B4-BE49-F238E27FC236}">
                <a16:creationId xmlns:a16="http://schemas.microsoft.com/office/drawing/2014/main" id="{CEF6DC68-B53F-244D-A475-399F9421ACE4}"/>
              </a:ext>
            </a:extLst>
          </p:cNvPr>
          <p:cNvSpPr>
            <a:spLocks noGrp="1"/>
          </p:cNvSpPr>
          <p:nvPr>
            <p:ph type="body" sz="quarter" idx="51" hasCustomPrompt="1"/>
          </p:nvPr>
        </p:nvSpPr>
        <p:spPr>
          <a:xfrm>
            <a:off x="4361096"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8" name="Text Placeholder 6">
            <a:extLst>
              <a:ext uri="{FF2B5EF4-FFF2-40B4-BE49-F238E27FC236}">
                <a16:creationId xmlns:a16="http://schemas.microsoft.com/office/drawing/2014/main" id="{3D6FEBB3-9EF5-EE4C-BDC3-854FA7989432}"/>
              </a:ext>
            </a:extLst>
          </p:cNvPr>
          <p:cNvSpPr>
            <a:spLocks noGrp="1"/>
          </p:cNvSpPr>
          <p:nvPr>
            <p:ph type="body" sz="quarter" idx="52" hasCustomPrompt="1"/>
          </p:nvPr>
        </p:nvSpPr>
        <p:spPr>
          <a:xfrm>
            <a:off x="8294874"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39" name="Text Placeholder 6">
            <a:extLst>
              <a:ext uri="{FF2B5EF4-FFF2-40B4-BE49-F238E27FC236}">
                <a16:creationId xmlns:a16="http://schemas.microsoft.com/office/drawing/2014/main" id="{EC40D40B-2F12-1E44-80A7-CDD67148BD45}"/>
              </a:ext>
            </a:extLst>
          </p:cNvPr>
          <p:cNvSpPr>
            <a:spLocks noGrp="1"/>
          </p:cNvSpPr>
          <p:nvPr>
            <p:ph type="body" sz="quarter" idx="53" hasCustomPrompt="1"/>
          </p:nvPr>
        </p:nvSpPr>
        <p:spPr>
          <a:xfrm>
            <a:off x="425005" y="5965580"/>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40" name="Text Placeholder 6">
            <a:extLst>
              <a:ext uri="{FF2B5EF4-FFF2-40B4-BE49-F238E27FC236}">
                <a16:creationId xmlns:a16="http://schemas.microsoft.com/office/drawing/2014/main" id="{8DA06142-84B8-DE49-9165-162FF7D7EDD6}"/>
              </a:ext>
            </a:extLst>
          </p:cNvPr>
          <p:cNvSpPr>
            <a:spLocks noGrp="1"/>
          </p:cNvSpPr>
          <p:nvPr>
            <p:ph type="body" sz="quarter" idx="54" hasCustomPrompt="1"/>
          </p:nvPr>
        </p:nvSpPr>
        <p:spPr>
          <a:xfrm>
            <a:off x="425005" y="3554984"/>
            <a:ext cx="3530709" cy="430887"/>
          </a:xfrm>
        </p:spPr>
        <p:txBody>
          <a:bodyPr/>
          <a:lstStyle>
            <a:lvl1pPr marL="0" marR="0" indent="0" algn="l" defTabSz="914400" rtl="0" eaLnBrk="1" fontAlgn="base" latinLnBrk="0" hangingPunct="1">
              <a:lnSpc>
                <a:spcPct val="100000"/>
              </a:lnSpc>
              <a:spcBef>
                <a:spcPts val="1200"/>
              </a:spcBef>
              <a:spcAft>
                <a:spcPct val="0"/>
              </a:spcAft>
              <a:buClrTx/>
              <a:buSzTx/>
              <a:buFontTx/>
              <a:buNone/>
              <a:tabLst/>
              <a:defRPr kumimoji="0" lang="en-US" sz="1400" b="0" i="0" u="none" strike="noStrike" kern="1200" cap="none" spc="0" normalizeH="0" baseline="0" noProof="0">
                <a:ln>
                  <a:noFill/>
                </a:ln>
                <a:solidFill>
                  <a:sysClr val="windowText" lastClr="000000"/>
                </a:solidFill>
                <a:effectLst/>
                <a:uLnTx/>
                <a:uFillTx/>
                <a:latin typeface="Graphik" panose="020B0503030202060203" pitchFamily="34" charset="77"/>
                <a:cs typeface="Arial" charset="0"/>
              </a:defRPr>
            </a:lvl1pPr>
            <a:lvl2pPr marL="216000" marR="0" indent="-216000" algn="l" defTabSz="914400" rtl="0" eaLnBrk="1" fontAlgn="base" latinLnBrk="0" hangingPunct="1">
              <a:lnSpc>
                <a:spcPct val="110000"/>
              </a:lnSpc>
              <a:spcBef>
                <a:spcPts val="800"/>
              </a:spcBef>
              <a:spcAft>
                <a:spcPct val="0"/>
              </a:spcAft>
              <a:buClrTx/>
              <a:buSzTx/>
              <a:buFont typeface="Arial" pitchFamily="34" charset="0"/>
              <a:buChar char="•"/>
              <a:tabLst/>
              <a:defRPr/>
            </a:lvl2p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Graphik" panose="020B0503030202060203" pitchFamily="34" charset="77"/>
                <a:ea typeface="+mn-ea"/>
                <a:cs typeface="Arial" charset="0"/>
              </a:rPr>
              <a:t>Minimum font size 14pt and line spacing of at least Multiple 1.1</a:t>
            </a:r>
          </a:p>
        </p:txBody>
      </p:sp>
      <p:sp>
        <p:nvSpPr>
          <p:cNvPr id="17" name="Title 1">
            <a:extLst>
              <a:ext uri="{FF2B5EF4-FFF2-40B4-BE49-F238E27FC236}">
                <a16:creationId xmlns:a16="http://schemas.microsoft.com/office/drawing/2014/main" id="{B4F054E0-AB29-4C43-B93F-2518D2049572}"/>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27770452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1.1">
    <p:bg>
      <p:bgPr>
        <a:solidFill>
          <a:schemeClr val="bg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8AF718B7-258C-9D4A-99FE-0EDAB49C1FC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8" name="Footer Placeholder 1">
            <a:extLst>
              <a:ext uri="{FF2B5EF4-FFF2-40B4-BE49-F238E27FC236}">
                <a16:creationId xmlns:a16="http://schemas.microsoft.com/office/drawing/2014/main" id="{3C70DC80-4370-DB41-9F7D-2325A32573AC}"/>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9" name="Slide Number Placeholder 2">
            <a:extLst>
              <a:ext uri="{FF2B5EF4-FFF2-40B4-BE49-F238E27FC236}">
                <a16:creationId xmlns:a16="http://schemas.microsoft.com/office/drawing/2014/main" id="{9E0B5772-A875-AA45-95B5-D64C08C39FB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4" name="Title 1">
            <a:extLst>
              <a:ext uri="{FF2B5EF4-FFF2-40B4-BE49-F238E27FC236}">
                <a16:creationId xmlns:a16="http://schemas.microsoft.com/office/drawing/2014/main" id="{CA1E006F-37A6-0740-9234-09C1FD2EABF7}"/>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
        <p:nvSpPr>
          <p:cNvPr id="25" name="Text Placeholder 45">
            <a:extLst>
              <a:ext uri="{FF2B5EF4-FFF2-40B4-BE49-F238E27FC236}">
                <a16:creationId xmlns:a16="http://schemas.microsoft.com/office/drawing/2014/main" id="{A20FE26B-217A-BD4D-8564-A709AA0B0FB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Tree>
    <p:extLst>
      <p:ext uri="{BB962C8B-B14F-4D97-AF65-F5344CB8AC3E}">
        <p14:creationId xmlns:p14="http://schemas.microsoft.com/office/powerpoint/2010/main" val="249320525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1.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71EC0C07-9CB6-574A-8F51-81F43A6FE0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9" name="Footer Placeholder 1">
            <a:extLst>
              <a:ext uri="{FF2B5EF4-FFF2-40B4-BE49-F238E27FC236}">
                <a16:creationId xmlns:a16="http://schemas.microsoft.com/office/drawing/2014/main" id="{195CDC40-048A-8746-ADDA-3014F13E384D}"/>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8031E14C-5117-A446-9A05-8417A3777E29}"/>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2ED74A2E-FDCF-6447-A560-EE24247F7FBA}"/>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75560443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1.3">
    <p:bg>
      <p:bgPr>
        <a:solidFill>
          <a:schemeClr val="accent1"/>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5140187B-8648-D54F-8B59-C634067F6E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1" name="Footer Placeholder 1">
            <a:extLst>
              <a:ext uri="{FF2B5EF4-FFF2-40B4-BE49-F238E27FC236}">
                <a16:creationId xmlns:a16="http://schemas.microsoft.com/office/drawing/2014/main" id="{E977C5CB-DCAA-2A45-90DE-259BB4A69EA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2" name="Slide Number Placeholder 2">
            <a:extLst>
              <a:ext uri="{FF2B5EF4-FFF2-40B4-BE49-F238E27FC236}">
                <a16:creationId xmlns:a16="http://schemas.microsoft.com/office/drawing/2014/main" id="{E9E2EB33-0745-5049-AD22-A989F6C47B0F}"/>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6" name="Text Placeholder 45">
            <a:extLst>
              <a:ext uri="{FF2B5EF4-FFF2-40B4-BE49-F238E27FC236}">
                <a16:creationId xmlns:a16="http://schemas.microsoft.com/office/drawing/2014/main" id="{E9F904C0-E2C5-5940-9615-C11312B33AC3}"/>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1" name="Title 1">
            <a:extLst>
              <a:ext uri="{FF2B5EF4-FFF2-40B4-BE49-F238E27FC236}">
                <a16:creationId xmlns:a16="http://schemas.microsoft.com/office/drawing/2014/main" id="{86087726-403B-E54D-8637-70567715BFC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918897177"/>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1.5 —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10" name="Acc_DigitalBLACK">
            <a:extLst>
              <a:ext uri="{FF2B5EF4-FFF2-40B4-BE49-F238E27FC236}">
                <a16:creationId xmlns:a16="http://schemas.microsoft.com/office/drawing/2014/main" id="{8CB5E3DD-5549-BB44-8818-AD8D2E86A24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sp>
        <p:nvSpPr>
          <p:cNvPr id="11" name="Title 1">
            <a:extLst>
              <a:ext uri="{FF2B5EF4-FFF2-40B4-BE49-F238E27FC236}">
                <a16:creationId xmlns:a16="http://schemas.microsoft.com/office/drawing/2014/main" id="{032DCD94-73BA-0C48-B61D-28AA72D94F8A}"/>
              </a:ext>
            </a:extLst>
          </p:cNvPr>
          <p:cNvSpPr>
            <a:spLocks noGrp="1"/>
          </p:cNvSpPr>
          <p:nvPr>
            <p:ph type="ctrTitle" hasCustomPrompt="1"/>
          </p:nvPr>
        </p:nvSpPr>
        <p:spPr>
          <a:xfrm>
            <a:off x="538354" y="795690"/>
            <a:ext cx="5555265" cy="1255063"/>
          </a:xfrm>
        </p:spPr>
        <p:txBody>
          <a:bodyPr tIns="0" anchor="t" anchorCtr="0">
            <a:noAutofit/>
          </a:bodyPr>
          <a:lstStyle>
            <a:lvl1pPr algn="l">
              <a:lnSpc>
                <a:spcPct val="70000"/>
              </a:lnSpc>
              <a:defRPr sz="6800" b="0" i="0">
                <a:solidFill>
                  <a:schemeClr val="accent1"/>
                </a:solidFill>
                <a:latin typeface="Graphik Black" panose="020B0A03030202060203" pitchFamily="34" charset="0"/>
              </a:defRPr>
            </a:lvl1pPr>
          </a:lstStyle>
          <a:p>
            <a:r>
              <a:rPr lang="en-AU" dirty="0"/>
              <a:t>Title goes here in A few lines</a:t>
            </a:r>
          </a:p>
        </p:txBody>
      </p:sp>
      <p:sp>
        <p:nvSpPr>
          <p:cNvPr id="15" name="Text Placeholder 45">
            <a:extLst>
              <a:ext uri="{FF2B5EF4-FFF2-40B4-BE49-F238E27FC236}">
                <a16:creationId xmlns:a16="http://schemas.microsoft.com/office/drawing/2014/main" id="{4F01CDCC-B19E-8441-B234-692CD7E932A2}"/>
              </a:ext>
            </a:extLst>
          </p:cNvPr>
          <p:cNvSpPr>
            <a:spLocks noGrp="1"/>
          </p:cNvSpPr>
          <p:nvPr>
            <p:ph type="body" sz="quarter" idx="10" hasCustomPrompt="1"/>
          </p:nvPr>
        </p:nvSpPr>
        <p:spPr>
          <a:xfrm>
            <a:off x="538354" y="3172638"/>
            <a:ext cx="5271603" cy="987425"/>
          </a:xfrm>
        </p:spPr>
        <p:txBody>
          <a:bodyPr/>
          <a:lstStyle>
            <a:lvl1pPr>
              <a:lnSpc>
                <a:spcPct val="100000"/>
              </a:lnSpc>
              <a:defRPr sz="2800" b="0" i="0">
                <a:latin typeface="Graphik" panose="020B0503030202060203" pitchFamily="34" charset="77"/>
              </a:defRPr>
            </a:lvl1pPr>
          </a:lstStyle>
          <a:p>
            <a:r>
              <a:rPr lang="en-AU" dirty="0"/>
              <a:t>Subtitle goes here in few lines, and it’s always good to keep it short.</a:t>
            </a:r>
          </a:p>
        </p:txBody>
      </p:sp>
      <p:sp>
        <p:nvSpPr>
          <p:cNvPr id="16" name="Text Placeholder 48">
            <a:extLst>
              <a:ext uri="{FF2B5EF4-FFF2-40B4-BE49-F238E27FC236}">
                <a16:creationId xmlns:a16="http://schemas.microsoft.com/office/drawing/2014/main" id="{B72D46C3-8B96-AC4F-AD01-101D62789DB9}"/>
              </a:ext>
            </a:extLst>
          </p:cNvPr>
          <p:cNvSpPr>
            <a:spLocks noGrp="1"/>
          </p:cNvSpPr>
          <p:nvPr>
            <p:ph type="body" sz="quarter" idx="11" hasCustomPrompt="1"/>
          </p:nvPr>
        </p:nvSpPr>
        <p:spPr>
          <a:xfrm>
            <a:off x="538354" y="5141577"/>
            <a:ext cx="3147572" cy="655637"/>
          </a:xfrm>
        </p:spPr>
        <p:txBody>
          <a:bodyPr/>
          <a:lstStyle>
            <a:lvl1pPr>
              <a:lnSpc>
                <a:spcPct val="100000"/>
              </a:lnSpc>
              <a:defRPr sz="2000" b="0" i="0"/>
            </a:lvl1pPr>
          </a:lstStyle>
          <a:p>
            <a:r>
              <a:rPr lang="en-US" dirty="0"/>
              <a:t>Secondary copy goes here if you need to add more text</a:t>
            </a:r>
          </a:p>
        </p:txBody>
      </p:sp>
    </p:spTree>
    <p:extLst>
      <p:ext uri="{BB962C8B-B14F-4D97-AF65-F5344CB8AC3E}">
        <p14:creationId xmlns:p14="http://schemas.microsoft.com/office/powerpoint/2010/main" val="30264548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2" name="Picture 21">
            <a:extLst>
              <a:ext uri="{FF2B5EF4-FFF2-40B4-BE49-F238E27FC236}">
                <a16:creationId xmlns:a16="http://schemas.microsoft.com/office/drawing/2014/main" id="{54CFD5DC-027D-8A4F-B5E7-BC2E40D31AA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6" name="Footer Placeholder 1">
            <a:extLst>
              <a:ext uri="{FF2B5EF4-FFF2-40B4-BE49-F238E27FC236}">
                <a16:creationId xmlns:a16="http://schemas.microsoft.com/office/drawing/2014/main" id="{D8B3A5DA-CDFA-8240-A321-1FD8E8A58DF8}"/>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7" name="Slide Number Placeholder 2">
            <a:extLst>
              <a:ext uri="{FF2B5EF4-FFF2-40B4-BE49-F238E27FC236}">
                <a16:creationId xmlns:a16="http://schemas.microsoft.com/office/drawing/2014/main" id="{0A39D3BC-9A97-264A-B4EC-52266772799D}"/>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33" name="Text Placeholder 45">
            <a:extLst>
              <a:ext uri="{FF2B5EF4-FFF2-40B4-BE49-F238E27FC236}">
                <a16:creationId xmlns:a16="http://schemas.microsoft.com/office/drawing/2014/main" id="{3E2F1093-57D6-9D42-9B63-EE9350211D98}"/>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5266A831-FC7C-6D4E-B8EE-C8EF6900CC65}"/>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64201223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9" name="Picture 8">
            <a:extLst>
              <a:ext uri="{FF2B5EF4-FFF2-40B4-BE49-F238E27FC236}">
                <a16:creationId xmlns:a16="http://schemas.microsoft.com/office/drawing/2014/main" id="{95A75D27-BBAA-5F4C-98BD-2DB169664B7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11" name="Footer Placeholder 1">
            <a:extLst>
              <a:ext uri="{FF2B5EF4-FFF2-40B4-BE49-F238E27FC236}">
                <a16:creationId xmlns:a16="http://schemas.microsoft.com/office/drawing/2014/main" id="{51006FE9-3FBD-CC47-8619-1101A02D984A}"/>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15" name="Slide Number Placeholder 2">
            <a:extLst>
              <a:ext uri="{FF2B5EF4-FFF2-40B4-BE49-F238E27FC236}">
                <a16:creationId xmlns:a16="http://schemas.microsoft.com/office/drawing/2014/main" id="{27042402-E728-7A48-A6FB-E026B4CCEAB9}"/>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22" name="Text Placeholder 45">
            <a:extLst>
              <a:ext uri="{FF2B5EF4-FFF2-40B4-BE49-F238E27FC236}">
                <a16:creationId xmlns:a16="http://schemas.microsoft.com/office/drawing/2014/main" id="{49D845A1-0637-394D-9FB5-448796CB6D27}"/>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10" name="Title 1">
            <a:extLst>
              <a:ext uri="{FF2B5EF4-FFF2-40B4-BE49-F238E27FC236}">
                <a16:creationId xmlns:a16="http://schemas.microsoft.com/office/drawing/2014/main" id="{0A31271A-1CFF-214F-9B33-56D1F17A42A4}"/>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3325456839"/>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0" name="Picture 19">
            <a:extLst>
              <a:ext uri="{FF2B5EF4-FFF2-40B4-BE49-F238E27FC236}">
                <a16:creationId xmlns:a16="http://schemas.microsoft.com/office/drawing/2014/main" id="{4E75EF92-4C23-AC42-87AB-90D16773FC8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9" y="376328"/>
            <a:ext cx="2578381" cy="513749"/>
          </a:xfrm>
          <a:prstGeom prst="rect">
            <a:avLst/>
          </a:prstGeom>
        </p:spPr>
      </p:pic>
      <p:sp>
        <p:nvSpPr>
          <p:cNvPr id="24" name="Text Placeholder 45">
            <a:extLst>
              <a:ext uri="{FF2B5EF4-FFF2-40B4-BE49-F238E27FC236}">
                <a16:creationId xmlns:a16="http://schemas.microsoft.com/office/drawing/2014/main" id="{B591D047-CF9E-F740-A83C-9E095FCD3B0B}"/>
              </a:ext>
            </a:extLst>
          </p:cNvPr>
          <p:cNvSpPr>
            <a:spLocks noGrp="1"/>
          </p:cNvSpPr>
          <p:nvPr>
            <p:ph type="body" sz="quarter" idx="10" hasCustomPrompt="1"/>
          </p:nvPr>
        </p:nvSpPr>
        <p:spPr>
          <a:xfrm>
            <a:off x="538354" y="3448307"/>
            <a:ext cx="5271603" cy="987425"/>
          </a:xfrm>
        </p:spPr>
        <p:txBody>
          <a:bodyPr/>
          <a:lstStyle>
            <a:lvl1pPr>
              <a:lnSpc>
                <a:spcPct val="100000"/>
              </a:lnSpc>
              <a:defRPr sz="2800" b="0" i="0">
                <a:latin typeface="Graphik" panose="020B0503030202060203" pitchFamily="34" charset="77"/>
              </a:defRPr>
            </a:lvl1pPr>
          </a:lstStyle>
          <a:p>
            <a:r>
              <a:rPr lang="en-AU" dirty="0"/>
              <a:t>Lorem ipsum </a:t>
            </a:r>
            <a:r>
              <a:rPr lang="en-AU" dirty="0" err="1"/>
              <a:t>dolor</a:t>
            </a:r>
            <a:r>
              <a:rPr lang="en-AU" dirty="0"/>
              <a:t> sit </a:t>
            </a:r>
            <a:r>
              <a:rPr lang="en-AU" dirty="0" err="1"/>
              <a:t>amet</a:t>
            </a:r>
            <a:r>
              <a:rPr lang="en-AU" dirty="0"/>
              <a:t>. Some text goes here.</a:t>
            </a:r>
          </a:p>
        </p:txBody>
      </p:sp>
      <p:sp>
        <p:nvSpPr>
          <p:cNvPr id="25" name="Footer Placeholder 1">
            <a:extLst>
              <a:ext uri="{FF2B5EF4-FFF2-40B4-BE49-F238E27FC236}">
                <a16:creationId xmlns:a16="http://schemas.microsoft.com/office/drawing/2014/main" id="{63CD8D88-21E9-414B-A480-24A3A5099569}"/>
              </a:ext>
            </a:extLst>
          </p:cNvPr>
          <p:cNvSpPr>
            <a:spLocks noGrp="1"/>
          </p:cNvSpPr>
          <p:nvPr>
            <p:ph type="ftr" sz="quarter" idx="31"/>
          </p:nvPr>
        </p:nvSpPr>
        <p:spPr>
          <a:xfrm>
            <a:off x="7388697" y="6538913"/>
            <a:ext cx="4140338" cy="162000"/>
          </a:xfrm>
        </p:spPr>
        <p:txBody>
          <a:bodyPr/>
          <a:lstStyle>
            <a:lvl1pPr>
              <a:defRPr>
                <a:solidFill>
                  <a:schemeClr val="tx1">
                    <a:alpha val="50000"/>
                  </a:schemeClr>
                </a:solidFill>
              </a:defRPr>
            </a:lvl1pPr>
          </a:lstStyle>
          <a:p>
            <a:r>
              <a:rPr lang="en-US" dirty="0"/>
              <a:t>Copyright © 2018 Accenture. All rights reserved.</a:t>
            </a:r>
          </a:p>
        </p:txBody>
      </p:sp>
      <p:sp>
        <p:nvSpPr>
          <p:cNvPr id="26" name="Slide Number Placeholder 2">
            <a:extLst>
              <a:ext uri="{FF2B5EF4-FFF2-40B4-BE49-F238E27FC236}">
                <a16:creationId xmlns:a16="http://schemas.microsoft.com/office/drawing/2014/main" id="{4AD189C6-0D67-F64E-83C9-6070D3885A92}"/>
              </a:ext>
            </a:extLst>
          </p:cNvPr>
          <p:cNvSpPr>
            <a:spLocks noGrp="1"/>
          </p:cNvSpPr>
          <p:nvPr>
            <p:ph type="sldNum" sz="quarter" idx="32"/>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0" name="Title 1">
            <a:extLst>
              <a:ext uri="{FF2B5EF4-FFF2-40B4-BE49-F238E27FC236}">
                <a16:creationId xmlns:a16="http://schemas.microsoft.com/office/drawing/2014/main" id="{87C8A90E-2177-2C4D-86A5-F9D897A22CDE}"/>
              </a:ext>
            </a:extLst>
          </p:cNvPr>
          <p:cNvSpPr>
            <a:spLocks noGrp="1"/>
          </p:cNvSpPr>
          <p:nvPr>
            <p:ph type="ctrTitle" hasCustomPrompt="1"/>
          </p:nvPr>
        </p:nvSpPr>
        <p:spPr>
          <a:xfrm>
            <a:off x="538354" y="2652626"/>
            <a:ext cx="7395824" cy="850230"/>
          </a:xfrm>
        </p:spPr>
        <p:txBody>
          <a:bodyPr anchor="b">
            <a:noAutofit/>
          </a:bodyPr>
          <a:lstStyle>
            <a:lvl1pPr>
              <a:lnSpc>
                <a:spcPct val="70000"/>
              </a:lnSpc>
              <a:defRPr sz="6800" b="0" i="0">
                <a:latin typeface="Graphik Black" panose="020B0503030202060203" pitchFamily="34" charset="77"/>
              </a:defRPr>
            </a:lvl1pPr>
          </a:lstStyle>
          <a:p>
            <a:r>
              <a:rPr lang="en-US" dirty="0"/>
              <a:t>INTRODUCTION</a:t>
            </a:r>
          </a:p>
        </p:txBody>
      </p:sp>
    </p:spTree>
    <p:extLst>
      <p:ext uri="{BB962C8B-B14F-4D97-AF65-F5344CB8AC3E}">
        <p14:creationId xmlns:p14="http://schemas.microsoft.com/office/powerpoint/2010/main" val="282376108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2.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9AAF6C00-DA26-4B4D-A1FA-059E7CA3D7F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BB4D9A57-3AB4-5B41-B0B6-FB4D90D95A6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064174835"/>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8" name="Title 1">
            <a:extLst>
              <a:ext uri="{FF2B5EF4-FFF2-40B4-BE49-F238E27FC236}">
                <a16:creationId xmlns:a16="http://schemas.microsoft.com/office/drawing/2014/main" id="{32B7CB0B-4782-7148-8BC7-BB969C6F07FE}"/>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8EF12D7-8FE5-414A-B666-4134F929223A}"/>
              </a:ext>
            </a:extLst>
          </p:cNvPr>
          <p:cNvSpPr>
            <a:spLocks noGrp="1"/>
          </p:cNvSpPr>
          <p:nvPr>
            <p:ph type="ftr" sz="quarter" idx="11"/>
          </p:nvPr>
        </p:nvSpPr>
        <p:spPr>
          <a:xfrm>
            <a:off x="7388697" y="6538913"/>
            <a:ext cx="4140338" cy="162000"/>
          </a:xfrm>
        </p:spPr>
        <p:txBody>
          <a:bodyPr/>
          <a:lstStyle>
            <a:lvl1pPr>
              <a:defRPr>
                <a:solidFill>
                  <a:schemeClr val="bg1">
                    <a:alpha val="50000"/>
                  </a:schemeClr>
                </a:solidFill>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19F4A1D0-4A6E-2D43-9C97-4B28ABB7D26C}"/>
              </a:ext>
            </a:extLst>
          </p:cNvPr>
          <p:cNvSpPr>
            <a:spLocks noGrp="1"/>
          </p:cNvSpPr>
          <p:nvPr>
            <p:ph type="sldNum" sz="quarter" idx="12"/>
          </p:nvPr>
        </p:nvSpPr>
        <p:spPr>
          <a:xfrm flipH="1">
            <a:off x="11612463" y="6538988"/>
            <a:ext cx="216000" cy="161925"/>
          </a:xfrm>
        </p:spPr>
        <p:txBody>
          <a:bodyPr/>
          <a:lstStyle>
            <a:lvl1pPr>
              <a:defRPr>
                <a:solidFill>
                  <a:schemeClr val="bg1">
                    <a:alpha val="50000"/>
                  </a:schemeClr>
                </a:solidFill>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768052016"/>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2.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16" name="Title 1">
            <a:extLst>
              <a:ext uri="{FF2B5EF4-FFF2-40B4-BE49-F238E27FC236}">
                <a16:creationId xmlns:a16="http://schemas.microsoft.com/office/drawing/2014/main" id="{F133E38E-B422-B141-9656-C4DE79DBA133}"/>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bg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FEF40F5B-2FE8-F944-B1FD-A6D193FD2093}"/>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a:extLst>
              <a:ext uri="{FF2B5EF4-FFF2-40B4-BE49-F238E27FC236}">
                <a16:creationId xmlns:a16="http://schemas.microsoft.com/office/drawing/2014/main" id="{02309215-8B2E-914A-9FF1-5018F6895627}"/>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761220952"/>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2.4">
    <p:bg>
      <p:bgPr>
        <a:solidFill>
          <a:srgbClr val="F8F8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890076-1631-9B40-9FAE-1D7FD38188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41749" y="2134"/>
            <a:ext cx="9745488" cy="6855321"/>
          </a:xfrm>
          <a:prstGeom prst="rect">
            <a:avLst/>
          </a:prstGeom>
        </p:spPr>
      </p:pic>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20" name="Title 1">
            <a:extLst>
              <a:ext uri="{FF2B5EF4-FFF2-40B4-BE49-F238E27FC236}">
                <a16:creationId xmlns:a16="http://schemas.microsoft.com/office/drawing/2014/main" id="{B2396CC2-2541-D14C-BC78-2A91044015B9}"/>
              </a:ext>
            </a:extLst>
          </p:cNvPr>
          <p:cNvSpPr>
            <a:spLocks noGrp="1"/>
          </p:cNvSpPr>
          <p:nvPr>
            <p:ph type="ctrTitle" hasCustomPrompt="1"/>
          </p:nvPr>
        </p:nvSpPr>
        <p:spPr>
          <a:xfrm>
            <a:off x="538354" y="1780428"/>
            <a:ext cx="5555265" cy="1255063"/>
          </a:xfrm>
        </p:spPr>
        <p:txBody>
          <a:bodyPr tIns="0" anchor="t" anchorCtr="0">
            <a:noAutofit/>
          </a:bodyPr>
          <a:lstStyle>
            <a:lvl1pPr algn="l">
              <a:lnSpc>
                <a:spcPct val="70000"/>
              </a:lnSpc>
              <a:defRPr sz="6800" b="0" i="0">
                <a:solidFill>
                  <a:schemeClr val="tx1"/>
                </a:solidFill>
                <a:latin typeface="Graphik Black" panose="020B0A03030202060203" pitchFamily="34" charset="0"/>
              </a:defRPr>
            </a:lvl1pPr>
          </a:lstStyle>
          <a:p>
            <a:r>
              <a:rPr lang="en-US" dirty="0"/>
              <a:t>SECTION TITLE GOES HERE</a:t>
            </a:r>
          </a:p>
        </p:txBody>
      </p:sp>
      <p:sp>
        <p:nvSpPr>
          <p:cNvPr id="6" name="Footer Placeholder 5">
            <a:extLst>
              <a:ext uri="{FF2B5EF4-FFF2-40B4-BE49-F238E27FC236}">
                <a16:creationId xmlns:a16="http://schemas.microsoft.com/office/drawing/2014/main" id="{4F6C1F9E-7DCD-404E-A0E9-B0671002A548}"/>
              </a:ext>
            </a:extLst>
          </p:cNvPr>
          <p:cNvSpPr>
            <a:spLocks noGrp="1"/>
          </p:cNvSpPr>
          <p:nvPr>
            <p:ph type="ftr" sz="quarter" idx="11"/>
          </p:nvPr>
        </p:nvSpPr>
        <p:spPr>
          <a:xfrm>
            <a:off x="7388697" y="6538913"/>
            <a:ext cx="4140338" cy="162000"/>
          </a:xfrm>
        </p:spPr>
        <p:txBody>
          <a:bodyPr/>
          <a:lstStyle>
            <a:lvl1pPr>
              <a:defRPr>
                <a:latin typeface="Graphik" panose="020B0503030202060203" pitchFamily="34" charset="77"/>
              </a:defRPr>
            </a:lvl1pPr>
          </a:lstStyle>
          <a:p>
            <a:r>
              <a:rPr lang="en-US" dirty="0"/>
              <a:t>Copyright © 2018 Accenture. All rights reserved.</a:t>
            </a:r>
          </a:p>
        </p:txBody>
      </p:sp>
      <p:sp>
        <p:nvSpPr>
          <p:cNvPr id="7" name="Slide Number Placeholder 6">
            <a:extLst>
              <a:ext uri="{FF2B5EF4-FFF2-40B4-BE49-F238E27FC236}">
                <a16:creationId xmlns:a16="http://schemas.microsoft.com/office/drawing/2014/main" id="{77EBEF6F-720E-084E-8E5C-80023B2B14CF}"/>
              </a:ext>
            </a:extLst>
          </p:cNvPr>
          <p:cNvSpPr>
            <a:spLocks noGrp="1"/>
          </p:cNvSpPr>
          <p:nvPr>
            <p:ph type="sldNum" sz="quarter" idx="12"/>
          </p:nvPr>
        </p:nvSpPr>
        <p:spPr>
          <a:xfrm flipH="1">
            <a:off x="11612463" y="6538988"/>
            <a:ext cx="216000" cy="161925"/>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84995334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3.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7" name="Title 3">
            <a:extLst>
              <a:ext uri="{FF2B5EF4-FFF2-40B4-BE49-F238E27FC236}">
                <a16:creationId xmlns:a16="http://schemas.microsoft.com/office/drawing/2014/main" id="{7A13CD9E-0772-7C4B-82D2-0C7176BF522A}"/>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39854478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3.2">
    <p:bg>
      <p:bgPr>
        <a:solidFill>
          <a:schemeClr val="accent2"/>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8"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08CEF975-C9B9-1D43-891F-1F409174C4EE}"/>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23111530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3.3">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lvl1pPr>
              <a:defRPr>
                <a:solidFill>
                  <a:schemeClr val="bg1"/>
                </a:solidFill>
              </a:defRPr>
            </a:lvl1pPr>
          </a:lstStyle>
          <a:p>
            <a:r>
              <a:rPr lang="en-US"/>
              <a:t>Copyright © 2018 Accenture. All rights reserved.</a:t>
            </a:r>
            <a:endParaRPr lang="en-US" dirty="0"/>
          </a:p>
        </p:txBody>
      </p:sp>
      <p:sp>
        <p:nvSpPr>
          <p:cNvPr id="3" name="Slide Number Placeholder 2"/>
          <p:cNvSpPr>
            <a:spLocks noGrp="1"/>
          </p:cNvSpPr>
          <p:nvPr>
            <p:ph type="sldNum" sz="quarter" idx="35"/>
          </p:nvPr>
        </p:nvSpPr>
        <p:spPr/>
        <p:txBody>
          <a:bodyPr/>
          <a:lstStyle>
            <a:lvl1pPr>
              <a:defRPr>
                <a:solidFill>
                  <a:schemeClr val="bg1"/>
                </a:solidFill>
              </a:defRPr>
            </a:lvl1pPr>
          </a:lstStyle>
          <a:p>
            <a:pPr>
              <a:defRPr/>
            </a:pPr>
            <a:fld id="{90CBDC3A-D49F-4631-A8C7-55D59B33E5FA}" type="slidenum">
              <a:rPr lang="en-US" smtClean="0"/>
              <a:pPr>
                <a:defRPr/>
              </a:pPr>
              <a:t>‹#›</a:t>
            </a:fld>
            <a:endParaRPr lang="en-US" dirty="0"/>
          </a:p>
        </p:txBody>
      </p:sp>
      <p:sp>
        <p:nvSpPr>
          <p:cNvPr id="5" name="Title 3">
            <a:extLst>
              <a:ext uri="{FF2B5EF4-FFF2-40B4-BE49-F238E27FC236}">
                <a16:creationId xmlns:a16="http://schemas.microsoft.com/office/drawing/2014/main" id="{D008BC53-073E-1349-8E48-2E26D5B4DE65}"/>
              </a:ext>
            </a:extLst>
          </p:cNvPr>
          <p:cNvSpPr>
            <a:spLocks noGrp="1"/>
          </p:cNvSpPr>
          <p:nvPr>
            <p:ph type="title" hasCustomPrompt="1"/>
          </p:nvPr>
        </p:nvSpPr>
        <p:spPr>
          <a:xfrm>
            <a:off x="355600" y="2700145"/>
            <a:ext cx="11469600" cy="1477328"/>
          </a:xfrm>
        </p:spPr>
        <p:txBody>
          <a:bodyPr vert="horz" lIns="0" tIns="0" rIns="0" bIns="0" rtlCol="0" anchor="ctr">
            <a:spAutoFit/>
          </a:bodyPr>
          <a:lstStyle>
            <a:lvl1pPr marL="0" marR="0" indent="0" algn="l" defTabSz="914400" rtl="0" eaLnBrk="1" fontAlgn="base" latinLnBrk="0" hangingPunct="1">
              <a:lnSpc>
                <a:spcPct val="80000"/>
              </a:lnSpc>
              <a:spcBef>
                <a:spcPts val="0"/>
              </a:spcBef>
              <a:spcAft>
                <a:spcPct val="0"/>
              </a:spcAft>
              <a:buClrTx/>
              <a:buSzTx/>
              <a:buFont typeface="Arial" pitchFamily="34" charset="0"/>
              <a:buNone/>
              <a:tabLst/>
              <a:defRPr lang="en-US" sz="6000" b="0" i="0">
                <a:solidFill>
                  <a:schemeClr val="bg1"/>
                </a:solidFill>
                <a:ea typeface="Roboto" panose="02000000000000000000" pitchFamily="2" charset="0"/>
              </a:defRPr>
            </a:lvl1pPr>
          </a:lstStyle>
          <a:p>
            <a:r>
              <a:rPr lang="en-US" dirty="0"/>
              <a:t>INSERT MAIN TITLE 60PT MIN 36PT MAX 3 LINES</a:t>
            </a:r>
          </a:p>
        </p:txBody>
      </p:sp>
    </p:spTree>
    <p:extLst>
      <p:ext uri="{BB962C8B-B14F-4D97-AF65-F5344CB8AC3E}">
        <p14:creationId xmlns:p14="http://schemas.microsoft.com/office/powerpoint/2010/main" val="945741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2.1 — Dimensional Pos &gt;">
    <p:bg>
      <p:bgPr>
        <a:solidFill>
          <a:schemeClr val="bg1"/>
        </a:solidFill>
        <a:effectLst/>
      </p:bgPr>
    </p:bg>
    <p:spTree>
      <p:nvGrpSpPr>
        <p:cNvPr id="1" name=""/>
        <p:cNvGrpSpPr/>
        <p:nvPr/>
      </p:nvGrpSpPr>
      <p:grpSpPr>
        <a:xfrm>
          <a:off x="0" y="0"/>
          <a:ext cx="0" cy="0"/>
          <a:chOff x="0" y="0"/>
          <a:chExt cx="0" cy="0"/>
        </a:xfrm>
      </p:grpSpPr>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pic>
        <p:nvPicPr>
          <p:cNvPr id="17" name="Picture 16">
            <a:extLst>
              <a:ext uri="{FF2B5EF4-FFF2-40B4-BE49-F238E27FC236}">
                <a16:creationId xmlns:a16="http://schemas.microsoft.com/office/drawing/2014/main" id="{00EFC58B-6A3D-504C-9DD9-A2E700C45D8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22393" y="1167465"/>
            <a:ext cx="4309200" cy="4524659"/>
          </a:xfrm>
          <a:prstGeom prst="rect">
            <a:avLst/>
          </a:prstGeom>
        </p:spPr>
      </p:pic>
      <p:sp>
        <p:nvSpPr>
          <p:cNvPr id="9" name="MasterTitle">
            <a:extLst>
              <a:ext uri="{FF2B5EF4-FFF2-40B4-BE49-F238E27FC236}">
                <a16:creationId xmlns:a16="http://schemas.microsoft.com/office/drawing/2014/main" id="{D193ED5C-DB52-4748-ADD8-ADE2200012AC}"/>
              </a:ext>
            </a:extLst>
          </p:cNvPr>
          <p:cNvSpPr>
            <a:spLocks noGrp="1"/>
          </p:cNvSpPr>
          <p:nvPr>
            <p:ph type="title" hasCustomPrompt="1"/>
          </p:nvPr>
        </p:nvSpPr>
        <p:spPr>
          <a:xfrm>
            <a:off x="485015" y="2037106"/>
            <a:ext cx="5760337" cy="2785378"/>
          </a:xfrm>
        </p:spPr>
        <p:txBody>
          <a:bodyPr wrap="square" lIns="0" tIns="91440" rIns="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8512899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5.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accent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841191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5.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tx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p>
            <a:r>
              <a:rPr lang="en-US"/>
              <a:t>Copyright © 2018 Accenture. All rights reserved.</a:t>
            </a:r>
            <a:endParaRPr lang="en-AU" dirty="0"/>
          </a:p>
        </p:txBody>
      </p:sp>
      <p:sp>
        <p:nvSpPr>
          <p:cNvPr id="4" name="Slide Number Placeholder 3"/>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55350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5.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
        <p:nvSpPr>
          <p:cNvPr id="3" name="Footer Placeholder 2"/>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4" name="Slide Number Placeholder 3"/>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9178786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5.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CC18279D-035C-3A4E-BD46-2A77A4FEF3AA}"/>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4102516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5.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6" name="Title 1">
            <a:extLst>
              <a:ext uri="{FF2B5EF4-FFF2-40B4-BE49-F238E27FC236}">
                <a16:creationId xmlns:a16="http://schemas.microsoft.com/office/drawing/2014/main" id="{A018BA8C-CAB8-1E4E-B3DC-FAE0FE65958C}"/>
              </a:ext>
            </a:extLst>
          </p:cNvPr>
          <p:cNvSpPr>
            <a:spLocks noGrp="1"/>
          </p:cNvSpPr>
          <p:nvPr>
            <p:ph type="title" hasCustomPrompt="1"/>
          </p:nvPr>
        </p:nvSpPr>
        <p:spPr>
          <a:xfrm>
            <a:off x="425005" y="2267946"/>
            <a:ext cx="7553325" cy="2323697"/>
          </a:xfrm>
        </p:spPr>
        <p:txBody>
          <a:bodyPr>
            <a:spAutoFit/>
          </a:bodyPr>
          <a:lstStyle>
            <a:lvl1pPr algn="l">
              <a:lnSpc>
                <a:spcPct val="70000"/>
              </a:lnSpc>
              <a:defRPr sz="7000" b="0" i="0">
                <a:solidFill>
                  <a:schemeClr val="bg1"/>
                </a:solidFill>
              </a:defRPr>
            </a:lvl1pPr>
          </a:lstStyle>
          <a:p>
            <a:r>
              <a:rPr lang="en-AU" dirty="0"/>
              <a:t>MAX 70pt</a:t>
            </a:r>
            <a:br>
              <a:rPr lang="en-AU" dirty="0"/>
            </a:br>
            <a:r>
              <a:rPr lang="en-AU" dirty="0"/>
              <a:t>MIN 50pt </a:t>
            </a:r>
            <a:br>
              <a:rPr lang="en-AU" dirty="0"/>
            </a:br>
            <a:r>
              <a:rPr lang="en-AU" dirty="0"/>
              <a:t>MAX 5 LINES</a:t>
            </a:r>
            <a:endParaRPr lang="en-US" dirty="0"/>
          </a:p>
        </p:txBody>
      </p:sp>
    </p:spTree>
    <p:extLst>
      <p:ext uri="{BB962C8B-B14F-4D97-AF65-F5344CB8AC3E}">
        <p14:creationId xmlns:p14="http://schemas.microsoft.com/office/powerpoint/2010/main" val="368658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6.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accent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lvl1pPr>
            <a:lvl2pPr>
              <a:defRPr lang="en-US" b="0" i="0" dirty="0" smtClean="0"/>
            </a:lvl2pPr>
            <a:lvl3pPr>
              <a:defRPr lang="en-US" b="0" i="0" dirty="0" smtClean="0"/>
            </a:lvl3pPr>
            <a:lvl4pPr>
              <a:defRPr lang="en-US" b="0" i="0" dirty="0" smtClean="0"/>
            </a:lvl4pPr>
            <a:lvl5pPr>
              <a:defRPr lang="en-US" b="0" i="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720655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6.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tx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solidFill>
                  <a:schemeClr val="tx1"/>
                </a:solidFill>
              </a:defRPr>
            </a:lvl1pPr>
            <a:lvl2pPr>
              <a:defRPr lang="en-US" b="0" i="0" dirty="0" smtClean="0">
                <a:solidFill>
                  <a:schemeClr val="tx1"/>
                </a:solidFill>
              </a:defRPr>
            </a:lvl2pPr>
            <a:lvl3pPr>
              <a:defRPr lang="en-US" b="0" i="0" dirty="0" smtClean="0">
                <a:solidFill>
                  <a:schemeClr val="tx1"/>
                </a:solidFill>
              </a:defRPr>
            </a:lvl3pPr>
            <a:lvl4pPr>
              <a:defRPr lang="en-US" b="0" i="0" dirty="0" smtClean="0">
                <a:solidFill>
                  <a:schemeClr val="tx1"/>
                </a:solidFill>
              </a:defRPr>
            </a:lvl4pPr>
            <a:lvl5pPr>
              <a:defRPr lang="en-US" b="0" i="0" dirty="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21100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6.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884" y="1803818"/>
            <a:ext cx="5586873" cy="4255485"/>
          </a:xfrm>
        </p:spPr>
        <p:txBody>
          <a:bodyPr/>
          <a:lstStyle>
            <a:lvl1pPr algn="l">
              <a:lnSpc>
                <a:spcPct val="80000"/>
              </a:lnSpc>
              <a:defRPr sz="5065" b="0" i="0"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6274524" y="1764122"/>
            <a:ext cx="5576296" cy="4295181"/>
          </a:xfrm>
        </p:spPr>
        <p:txBody>
          <a:bodyPr vert="horz" lIns="0" tIns="0" rIns="0" bIns="0" rtlCol="0">
            <a:noAutofit/>
          </a:bodyPr>
          <a:lstStyle>
            <a:lvl1pPr>
              <a:defRPr lang="en-US" b="0" i="0" dirty="0" smtClean="0">
                <a:solidFill>
                  <a:schemeClr val="bg1"/>
                </a:solidFill>
                <a:latin typeface="Graphik" panose="020B0503030202060203" pitchFamily="34" charset="77"/>
              </a:defRPr>
            </a:lvl1pPr>
            <a:lvl2pPr>
              <a:defRPr lang="en-US" b="0" i="0" dirty="0" smtClean="0">
                <a:solidFill>
                  <a:schemeClr val="bg1"/>
                </a:solidFill>
                <a:latin typeface="Graphik" panose="020B0503030202060203" pitchFamily="34" charset="77"/>
              </a:defRPr>
            </a:lvl2pPr>
            <a:lvl3pPr>
              <a:defRPr lang="en-US" b="0" i="0" dirty="0" smtClean="0">
                <a:solidFill>
                  <a:schemeClr val="bg1"/>
                </a:solidFill>
                <a:latin typeface="Graphik" panose="020B0503030202060203" pitchFamily="34" charset="77"/>
              </a:defRPr>
            </a:lvl3pPr>
            <a:lvl4pPr>
              <a:defRPr lang="en-US" b="0" i="0" dirty="0" smtClean="0">
                <a:solidFill>
                  <a:schemeClr val="bg1"/>
                </a:solidFill>
                <a:latin typeface="Graphik" panose="020B0503030202060203" pitchFamily="34" charset="77"/>
              </a:defRPr>
            </a:lvl4pPr>
            <a:lvl5pPr>
              <a:defRPr lang="en-US" b="0" i="0" dirty="0">
                <a:solidFill>
                  <a:schemeClr val="bg1"/>
                </a:solidFill>
                <a:latin typeface="Graphik" panose="020B050303020206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8"/>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2955022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6.4">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357188"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5" name="Title 1">
            <a:extLst>
              <a:ext uri="{FF2B5EF4-FFF2-40B4-BE49-F238E27FC236}">
                <a16:creationId xmlns:a16="http://schemas.microsoft.com/office/drawing/2014/main" id="{592097A4-49E2-B646-A594-DCEC95A20933}"/>
              </a:ext>
            </a:extLst>
          </p:cNvPr>
          <p:cNvSpPr>
            <a:spLocks noGrp="1"/>
          </p:cNvSpPr>
          <p:nvPr>
            <p:ph type="title" hasCustomPrompt="1"/>
          </p:nvPr>
        </p:nvSpPr>
        <p:spPr>
          <a:xfrm>
            <a:off x="357188"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4083418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6.5">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r>
              <a:rPr lang="en-US"/>
              <a:t>Copyright © 2018 Accenture. All rights reserved.</a:t>
            </a:r>
            <a:endParaRPr lang="en-AU" dirty="0"/>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7" name="Text Placeholder 7">
            <a:extLst>
              <a:ext uri="{FF2B5EF4-FFF2-40B4-BE49-F238E27FC236}">
                <a16:creationId xmlns:a16="http://schemas.microsoft.com/office/drawing/2014/main" id="{53FFE003-7DB4-1147-A916-1A7F82CAFFC8}"/>
              </a:ext>
            </a:extLst>
          </p:cNvPr>
          <p:cNvSpPr>
            <a:spLocks noGrp="1"/>
          </p:cNvSpPr>
          <p:nvPr>
            <p:ph type="body" sz="quarter" idx="33"/>
          </p:nvPr>
        </p:nvSpPr>
        <p:spPr>
          <a:xfrm>
            <a:off x="5916587" y="2076773"/>
            <a:ext cx="5911876" cy="3896396"/>
          </a:xfrm>
        </p:spPr>
        <p:txBody>
          <a:bodyPr vert="horz" lIns="0" tIns="0" rIns="0" bIns="0" rtlCol="0">
            <a:noAutofit/>
          </a:bodyPr>
          <a:lstStyle>
            <a:lvl1pPr>
              <a:lnSpc>
                <a:spcPct val="80000"/>
              </a:lnSpc>
              <a:defRPr lang="en-US" sz="5000" b="0" i="0" cap="all" baseline="0" dirty="0" smtClean="0">
                <a:solidFill>
                  <a:schemeClr val="accent1"/>
                </a:solidFill>
                <a:latin typeface="Graphik Black" panose="020B0503030202060203" pitchFamily="34" charset="77"/>
              </a:defRPr>
            </a:lvl1pPr>
            <a:lvl2pPr marL="0" indent="0">
              <a:buNone/>
              <a:defRPr lang="en-US" b="0" i="0" dirty="0" smtClean="0"/>
            </a:lvl2pPr>
            <a:lvl3pPr marL="180975" indent="-180975">
              <a:buFont typeface="Arial" panose="020B0604020202020204" pitchFamily="34" charset="0"/>
              <a:buChar char="•"/>
              <a:defRPr lang="en-US" sz="1800" b="0" i="0" dirty="0" smtClean="0"/>
            </a:lvl3pPr>
            <a:lvl4pPr marL="446088" indent="-265113">
              <a:buFont typeface="Arial" panose="020B0604020202020204" pitchFamily="34" charset="0"/>
              <a:buChar char="–"/>
              <a:defRPr lang="en-US" sz="1800" b="0" i="0" dirty="0" smtClean="0"/>
            </a:lvl4pPr>
            <a:lvl5pPr marL="638175" indent="-192088">
              <a:buFont typeface="Arial" panose="020B0604020202020204" pitchFamily="34" charset="0"/>
              <a:buChar char="•"/>
              <a:defRPr lang="en-US" sz="1800" b="0" i="0" dirty="0"/>
            </a:lvl5pPr>
            <a:lvl6pPr marL="903288" indent="-265113">
              <a:buFont typeface="Arial" panose="020B0604020202020204" pitchFamily="34" charset="0"/>
              <a:buChar char="–"/>
              <a:defRPr sz="1800" b="0" i="0">
                <a:latin typeface="Graphik Regular" panose="020B0503030202060203" pitchFamily="34" charset="77"/>
              </a:defRPr>
            </a:lvl6pPr>
          </a:lstStyle>
          <a:p>
            <a:pPr lvl="1"/>
            <a:r>
              <a:rPr lang="en-US" dirty="0"/>
              <a:t>Edit Master text styles</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0" name="Title 1">
            <a:extLst>
              <a:ext uri="{FF2B5EF4-FFF2-40B4-BE49-F238E27FC236}">
                <a16:creationId xmlns:a16="http://schemas.microsoft.com/office/drawing/2014/main" id="{F9DE9DA6-171D-F140-B523-EA4DCECB9E7F}"/>
              </a:ext>
            </a:extLst>
          </p:cNvPr>
          <p:cNvSpPr>
            <a:spLocks noGrp="1"/>
          </p:cNvSpPr>
          <p:nvPr>
            <p:ph type="title" hasCustomPrompt="1"/>
          </p:nvPr>
        </p:nvSpPr>
        <p:spPr>
          <a:xfrm>
            <a:off x="5916587" y="498409"/>
            <a:ext cx="5911876"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sz="5000" b="0" i="0">
                <a:solidFill>
                  <a:schemeClr val="accent1"/>
                </a:solidFill>
                <a:latin typeface="Graphik Black" panose="020B0503030202060203" pitchFamily="34" charset="77"/>
                <a:ea typeface="Roboto" panose="02000000000000000000" pitchFamily="2" charset="0"/>
              </a:defRPr>
            </a:lvl1pPr>
          </a:lstStyle>
          <a:p>
            <a:pPr marL="0" lvl="0" indent="0">
              <a:spcBef>
                <a:spcPts val="0"/>
              </a:spcBef>
              <a:buFont typeface="Arial" pitchFamily="34" charset="0"/>
              <a:buNone/>
            </a:pPr>
            <a:r>
              <a:rPr lang="en-US" dirty="0"/>
              <a:t>section intro</a:t>
            </a:r>
          </a:p>
        </p:txBody>
      </p:sp>
    </p:spTree>
    <p:extLst>
      <p:ext uri="{BB962C8B-B14F-4D97-AF65-F5344CB8AC3E}">
        <p14:creationId xmlns:p14="http://schemas.microsoft.com/office/powerpoint/2010/main" val="329761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2.2 — Gradient &g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B48C46-AC7D-5342-B5E7-ECA6474B1B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2393" y="1194397"/>
            <a:ext cx="4309200" cy="4470794"/>
          </a:xfrm>
          <a:prstGeom prst="rect">
            <a:avLst/>
          </a:prstGeom>
        </p:spPr>
      </p:pic>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sp>
        <p:nvSpPr>
          <p:cNvPr id="9" name="MasterTitle">
            <a:extLst>
              <a:ext uri="{FF2B5EF4-FFF2-40B4-BE49-F238E27FC236}">
                <a16:creationId xmlns:a16="http://schemas.microsoft.com/office/drawing/2014/main" id="{9217D4E2-6B71-EE40-A19A-FF166061A028}"/>
              </a:ext>
            </a:extLst>
          </p:cNvPr>
          <p:cNvSpPr>
            <a:spLocks noGrp="1"/>
          </p:cNvSpPr>
          <p:nvPr>
            <p:ph type="title" hasCustomPrompt="1"/>
          </p:nvPr>
        </p:nvSpPr>
        <p:spPr>
          <a:xfrm>
            <a:off x="485015" y="2037106"/>
            <a:ext cx="5760337" cy="2785378"/>
          </a:xfrm>
        </p:spPr>
        <p:txBody>
          <a:bodyPr wrap="square" tIns="9144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20202577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4" name="Text Placeholder 45">
            <a:extLst>
              <a:ext uri="{FF2B5EF4-FFF2-40B4-BE49-F238E27FC236}">
                <a16:creationId xmlns:a16="http://schemas.microsoft.com/office/drawing/2014/main" id="{12BE6F44-D459-8A45-AA71-119C7EE12289}"/>
              </a:ext>
            </a:extLst>
          </p:cNvPr>
          <p:cNvSpPr>
            <a:spLocks noGrp="1"/>
          </p:cNvSpPr>
          <p:nvPr>
            <p:ph type="body" sz="quarter" idx="33"/>
          </p:nvPr>
        </p:nvSpPr>
        <p:spPr>
          <a:xfrm>
            <a:off x="1061683" y="229655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5" name="Text Placeholder 46">
            <a:extLst>
              <a:ext uri="{FF2B5EF4-FFF2-40B4-BE49-F238E27FC236}">
                <a16:creationId xmlns:a16="http://schemas.microsoft.com/office/drawing/2014/main" id="{AE3CF5C0-50B8-F34B-A8F5-26C2436B538D}"/>
              </a:ext>
            </a:extLst>
          </p:cNvPr>
          <p:cNvSpPr>
            <a:spLocks noGrp="1"/>
          </p:cNvSpPr>
          <p:nvPr>
            <p:ph type="body" sz="quarter" idx="38"/>
          </p:nvPr>
        </p:nvSpPr>
        <p:spPr>
          <a:xfrm>
            <a:off x="1061683" y="26702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8" name="Text Placeholder 47">
            <a:extLst>
              <a:ext uri="{FF2B5EF4-FFF2-40B4-BE49-F238E27FC236}">
                <a16:creationId xmlns:a16="http://schemas.microsoft.com/office/drawing/2014/main" id="{695CFF9F-C076-B24C-A060-11FB0F4ADEF4}"/>
              </a:ext>
            </a:extLst>
          </p:cNvPr>
          <p:cNvSpPr>
            <a:spLocks noGrp="1"/>
          </p:cNvSpPr>
          <p:nvPr>
            <p:ph type="body" sz="quarter" idx="39"/>
          </p:nvPr>
        </p:nvSpPr>
        <p:spPr>
          <a:xfrm>
            <a:off x="1061683" y="3138417"/>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9" name="Text Placeholder 48">
            <a:extLst>
              <a:ext uri="{FF2B5EF4-FFF2-40B4-BE49-F238E27FC236}">
                <a16:creationId xmlns:a16="http://schemas.microsoft.com/office/drawing/2014/main" id="{BA57057D-1E40-F94D-8446-797F926A6917}"/>
              </a:ext>
            </a:extLst>
          </p:cNvPr>
          <p:cNvSpPr>
            <a:spLocks noGrp="1"/>
          </p:cNvSpPr>
          <p:nvPr>
            <p:ph type="body" sz="quarter" idx="40"/>
          </p:nvPr>
        </p:nvSpPr>
        <p:spPr>
          <a:xfrm>
            <a:off x="1061683" y="351213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0" name="Text Placeholder 49">
            <a:extLst>
              <a:ext uri="{FF2B5EF4-FFF2-40B4-BE49-F238E27FC236}">
                <a16:creationId xmlns:a16="http://schemas.microsoft.com/office/drawing/2014/main" id="{5D21F6BF-CA29-6442-9E4E-BFC9C7261CAD}"/>
              </a:ext>
            </a:extLst>
          </p:cNvPr>
          <p:cNvSpPr>
            <a:spLocks noGrp="1"/>
          </p:cNvSpPr>
          <p:nvPr>
            <p:ph type="body" sz="quarter" idx="41"/>
          </p:nvPr>
        </p:nvSpPr>
        <p:spPr>
          <a:xfrm>
            <a:off x="1061683" y="3991857"/>
            <a:ext cx="6302630" cy="336915"/>
          </a:xfrm>
        </p:spPr>
        <p:txBody>
          <a:bodyPr/>
          <a:lstStyle>
            <a:lvl1pPr>
              <a:defRPr lang="en-US" sz="2400" b="1" i="0" kern="120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1" name="Text Placeholder 50">
            <a:extLst>
              <a:ext uri="{FF2B5EF4-FFF2-40B4-BE49-F238E27FC236}">
                <a16:creationId xmlns:a16="http://schemas.microsoft.com/office/drawing/2014/main" id="{166E6026-A026-CB4E-8119-DB6038D89E06}"/>
              </a:ext>
            </a:extLst>
          </p:cNvPr>
          <p:cNvSpPr>
            <a:spLocks noGrp="1"/>
          </p:cNvSpPr>
          <p:nvPr>
            <p:ph type="body" sz="quarter" idx="42"/>
          </p:nvPr>
        </p:nvSpPr>
        <p:spPr>
          <a:xfrm>
            <a:off x="1061683" y="4365576"/>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2" name="Text Placeholder 51">
            <a:extLst>
              <a:ext uri="{FF2B5EF4-FFF2-40B4-BE49-F238E27FC236}">
                <a16:creationId xmlns:a16="http://schemas.microsoft.com/office/drawing/2014/main" id="{89FDCCEF-1770-F643-942C-718C3DE7B7BD}"/>
              </a:ext>
            </a:extLst>
          </p:cNvPr>
          <p:cNvSpPr>
            <a:spLocks noGrp="1"/>
          </p:cNvSpPr>
          <p:nvPr>
            <p:ph type="body" sz="quarter" idx="43"/>
          </p:nvPr>
        </p:nvSpPr>
        <p:spPr>
          <a:xfrm>
            <a:off x="1061683" y="4833105"/>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3" name="Text Placeholder 52">
            <a:extLst>
              <a:ext uri="{FF2B5EF4-FFF2-40B4-BE49-F238E27FC236}">
                <a16:creationId xmlns:a16="http://schemas.microsoft.com/office/drawing/2014/main" id="{2AFAA525-6BF3-2943-8090-DA9E23F994BE}"/>
              </a:ext>
            </a:extLst>
          </p:cNvPr>
          <p:cNvSpPr>
            <a:spLocks noGrp="1"/>
          </p:cNvSpPr>
          <p:nvPr>
            <p:ph type="body" sz="quarter" idx="44"/>
          </p:nvPr>
        </p:nvSpPr>
        <p:spPr>
          <a:xfrm>
            <a:off x="1061683" y="5206824"/>
            <a:ext cx="6302630" cy="336915"/>
          </a:xfrm>
        </p:spPr>
        <p:txBody>
          <a:bodyPr/>
          <a:lstStyle>
            <a:lvl1pPr>
              <a:defRPr lang="en-US" sz="1800" b="1" i="0" kern="120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4" name="Text Placeholder 53">
            <a:extLst>
              <a:ext uri="{FF2B5EF4-FFF2-40B4-BE49-F238E27FC236}">
                <a16:creationId xmlns:a16="http://schemas.microsoft.com/office/drawing/2014/main" id="{49CD5429-A50E-954B-8A90-DA24FCCF3954}"/>
              </a:ext>
            </a:extLst>
          </p:cNvPr>
          <p:cNvSpPr>
            <a:spLocks noGrp="1"/>
          </p:cNvSpPr>
          <p:nvPr>
            <p:ph type="body" sz="quarter" idx="45"/>
          </p:nvPr>
        </p:nvSpPr>
        <p:spPr>
          <a:xfrm>
            <a:off x="1061683" y="5663223"/>
            <a:ext cx="6302630" cy="336915"/>
          </a:xfrm>
        </p:spPr>
        <p:txBody>
          <a:bodyPr/>
          <a:lstStyle>
            <a:lvl1pPr>
              <a:defRPr lang="en-US" sz="2400" b="1" i="0" kern="1200" dirty="0">
                <a:solidFill>
                  <a:schemeClr val="tx1"/>
                </a:solidFill>
                <a:latin typeface="Graphik" panose="020B0503030202060203" pitchFamily="34" charset="77"/>
                <a:ea typeface="Graphik" panose="020B0503030202060203" pitchFamily="34" charset="77"/>
                <a:cs typeface="Arial Black" charset="0"/>
              </a:defRPr>
            </a:lvl1pPr>
          </a:lstStyle>
          <a:p>
            <a:endParaRPr lang="en-US" dirty="0"/>
          </a:p>
        </p:txBody>
      </p:sp>
      <p:sp>
        <p:nvSpPr>
          <p:cNvPr id="15" name="Text Placeholder 54">
            <a:extLst>
              <a:ext uri="{FF2B5EF4-FFF2-40B4-BE49-F238E27FC236}">
                <a16:creationId xmlns:a16="http://schemas.microsoft.com/office/drawing/2014/main" id="{4DB6E403-C378-6F46-B841-04163070BE3D}"/>
              </a:ext>
            </a:extLst>
          </p:cNvPr>
          <p:cNvSpPr>
            <a:spLocks noGrp="1"/>
          </p:cNvSpPr>
          <p:nvPr>
            <p:ph type="body" sz="quarter" idx="46"/>
          </p:nvPr>
        </p:nvSpPr>
        <p:spPr>
          <a:xfrm>
            <a:off x="1061683" y="6036942"/>
            <a:ext cx="6302630" cy="336915"/>
          </a:xfrm>
        </p:spPr>
        <p:txBody>
          <a:bodyPr/>
          <a:lstStyle>
            <a:lvl1pPr>
              <a:defRPr lang="en-US" sz="1800" b="1" i="0" kern="1200" dirty="0">
                <a:solidFill>
                  <a:schemeClr val="accent1"/>
                </a:solidFill>
                <a:latin typeface="Graphik" panose="020B0503030202060203" pitchFamily="34" charset="77"/>
                <a:ea typeface="Graphik" panose="020B0503030202060203" pitchFamily="34" charset="77"/>
                <a:cs typeface="Arial Black" charset="0"/>
              </a:defRPr>
            </a:lvl1pPr>
          </a:lstStyle>
          <a:p>
            <a:endParaRPr lang="en-US" dirty="0"/>
          </a:p>
        </p:txBody>
      </p:sp>
      <p:graphicFrame>
        <p:nvGraphicFramePr>
          <p:cNvPr id="16" name="Table 15">
            <a:extLst>
              <a:ext uri="{FF2B5EF4-FFF2-40B4-BE49-F238E27FC236}">
                <a16:creationId xmlns:a16="http://schemas.microsoft.com/office/drawing/2014/main" id="{9B34985E-39D5-A248-8E49-F6AB3314D938}"/>
              </a:ext>
            </a:extLst>
          </p:cNvPr>
          <p:cNvGraphicFramePr>
            <a:graphicFrameLocks noGrp="1"/>
          </p:cNvGraphicFramePr>
          <p:nvPr userDrawn="1">
            <p:extLst>
              <p:ext uri="{D42A27DB-BD31-4B8C-83A1-F6EECF244321}">
                <p14:modId xmlns:p14="http://schemas.microsoft.com/office/powerpoint/2010/main" val="678063869"/>
              </p:ext>
            </p:extLst>
          </p:nvPr>
        </p:nvGraphicFramePr>
        <p:xfrm>
          <a:off x="355602" y="2296557"/>
          <a:ext cx="548640" cy="4077300"/>
        </p:xfrm>
        <a:graphic>
          <a:graphicData uri="http://schemas.openxmlformats.org/drawingml/2006/table">
            <a:tbl>
              <a:tblPr>
                <a:tableStyleId>{21E4AEA4-8DFA-4A89-87EB-49C32662AFE0}</a:tableStyleId>
              </a:tblPr>
              <a:tblGrid>
                <a:gridCol w="548640">
                  <a:extLst>
                    <a:ext uri="{9D8B030D-6E8A-4147-A177-3AD203B41FA5}">
                      <a16:colId xmlns:a16="http://schemas.microsoft.com/office/drawing/2014/main" val="20000"/>
                    </a:ext>
                  </a:extLst>
                </a:gridCol>
              </a:tblGrid>
              <a:tr h="815460">
                <a:tc>
                  <a:txBody>
                    <a:bodyPr/>
                    <a:lstStyle/>
                    <a:p>
                      <a:pPr algn="ctr"/>
                      <a:r>
                        <a:rPr lang="en-US" b="1" i="0" dirty="0">
                          <a:ln>
                            <a:noFill/>
                          </a:ln>
                          <a:solidFill>
                            <a:schemeClr val="bg1"/>
                          </a:solidFill>
                          <a:latin typeface="Arial Black" charset="0"/>
                          <a:ea typeface="Arial Black" charset="0"/>
                          <a:cs typeface="Arial Black"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15460">
                <a:tc>
                  <a:txBody>
                    <a:bodyPr/>
                    <a:lstStyle/>
                    <a:p>
                      <a:pPr algn="ctr"/>
                      <a:r>
                        <a:rPr lang="en-US" b="1" i="0" dirty="0">
                          <a:ln>
                            <a:noFill/>
                          </a:ln>
                          <a:solidFill>
                            <a:schemeClr val="bg1"/>
                          </a:solidFill>
                          <a:latin typeface="Arial Black" charset="0"/>
                          <a:ea typeface="Arial Black" charset="0"/>
                          <a:cs typeface="Arial Black" charset="0"/>
                        </a:rPr>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15460">
                <a:tc>
                  <a:txBody>
                    <a:bodyPr/>
                    <a:lstStyle/>
                    <a:p>
                      <a:pPr algn="ctr"/>
                      <a:r>
                        <a:rPr lang="en-US" b="1" i="0" dirty="0">
                          <a:ln>
                            <a:noFill/>
                          </a:ln>
                          <a:solidFill>
                            <a:schemeClr val="bg1"/>
                          </a:solidFill>
                          <a:latin typeface="Arial Black" charset="0"/>
                          <a:ea typeface="Arial Black" charset="0"/>
                          <a:cs typeface="Arial Black"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815460">
                <a:tc>
                  <a:txBody>
                    <a:bodyPr/>
                    <a:lstStyle/>
                    <a:p>
                      <a:pPr algn="ctr"/>
                      <a:r>
                        <a:rPr lang="en-US" b="1" i="0" dirty="0">
                          <a:ln>
                            <a:noFill/>
                          </a:ln>
                          <a:solidFill>
                            <a:schemeClr val="bg1"/>
                          </a:solidFill>
                          <a:latin typeface="Arial Black" charset="0"/>
                          <a:ea typeface="Arial Black" charset="0"/>
                          <a:cs typeface="Arial Black"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815460">
                <a:tc>
                  <a:txBody>
                    <a:bodyPr/>
                    <a:lstStyle/>
                    <a:p>
                      <a:pPr algn="ctr"/>
                      <a:r>
                        <a:rPr lang="en-US" b="1" i="0" dirty="0">
                          <a:ln>
                            <a:noFill/>
                          </a:ln>
                          <a:solidFill>
                            <a:schemeClr val="bg1"/>
                          </a:solidFill>
                          <a:latin typeface="Arial Black" charset="0"/>
                          <a:ea typeface="Arial Black" charset="0"/>
                          <a:cs typeface="Arial Black"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4"/>
                  </a:ext>
                </a:extLst>
              </a:tr>
            </a:tbl>
          </a:graphicData>
        </a:graphic>
      </p:graphicFrame>
      <p:sp>
        <p:nvSpPr>
          <p:cNvPr id="17" name="Title 1">
            <a:extLst>
              <a:ext uri="{FF2B5EF4-FFF2-40B4-BE49-F238E27FC236}">
                <a16:creationId xmlns:a16="http://schemas.microsoft.com/office/drawing/2014/main" id="{E6200ADE-86D2-034B-8218-E71AE96379BA}"/>
              </a:ext>
            </a:extLst>
          </p:cNvPr>
          <p:cNvSpPr>
            <a:spLocks noGrp="1"/>
          </p:cNvSpPr>
          <p:nvPr>
            <p:ph type="title" hasCustomPrompt="1"/>
          </p:nvPr>
        </p:nvSpPr>
        <p:spPr>
          <a:xfrm>
            <a:off x="355602" y="554400"/>
            <a:ext cx="11470399" cy="1290729"/>
          </a:xfrm>
        </p:spPr>
        <p:txBody>
          <a:bodyPr/>
          <a:lstStyle>
            <a:lvl1pPr algn="l">
              <a:defRPr sz="11500" b="0" i="0">
                <a:solidFill>
                  <a:schemeClr val="accent1"/>
                </a:solidFill>
                <a:latin typeface="Graphik Black" panose="020B0A03030202060203" pitchFamily="34" charset="0"/>
              </a:defRPr>
            </a:lvl1pPr>
          </a:lstStyle>
          <a:p>
            <a:r>
              <a:rPr lang="en-US" dirty="0"/>
              <a:t>AGENDA</a:t>
            </a:r>
            <a:endParaRPr lang="en-AU" dirty="0"/>
          </a:p>
        </p:txBody>
      </p:sp>
    </p:spTree>
    <p:extLst>
      <p:ext uri="{BB962C8B-B14F-4D97-AF65-F5344CB8AC3E}">
        <p14:creationId xmlns:p14="http://schemas.microsoft.com/office/powerpoint/2010/main" val="40088269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134"/>
            <a:ext cx="12187238" cy="6855321"/>
          </a:xfrm>
          <a:prstGeom prst="rect">
            <a:avLst/>
          </a:prstGeom>
        </p:spPr>
      </p:pic>
      <p:sp>
        <p:nvSpPr>
          <p:cNvPr id="2" name="Footer Placeholder 1"/>
          <p:cNvSpPr>
            <a:spLocks noGrp="1"/>
          </p:cNvSpPr>
          <p:nvPr>
            <p:ph type="ftr" sz="quarter" idx="31"/>
          </p:nvPr>
        </p:nvSpPr>
        <p:spPr/>
        <p:txBody>
          <a:bodyPr/>
          <a:lstStyle>
            <a:lvl1pPr>
              <a:defRPr>
                <a:solidFill>
                  <a:schemeClr val="tx1">
                    <a:alpha val="50000"/>
                  </a:schemeClr>
                </a:solidFill>
              </a:defRPr>
            </a:lvl1pPr>
          </a:lstStyle>
          <a:p>
            <a:r>
              <a:rPr lang="en-US" dirty="0"/>
              <a:t>Copyright © 2018 Accenture. All rights reserved.</a:t>
            </a:r>
          </a:p>
        </p:txBody>
      </p:sp>
      <p:sp>
        <p:nvSpPr>
          <p:cNvPr id="3" name="Slide Number Placeholder 2"/>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8" name="Text Placeholder 7"/>
          <p:cNvSpPr>
            <a:spLocks noGrp="1"/>
          </p:cNvSpPr>
          <p:nvPr>
            <p:ph type="body" sz="quarter" idx="33" hasCustomPrompt="1"/>
          </p:nvPr>
        </p:nvSpPr>
        <p:spPr>
          <a:xfrm>
            <a:off x="585788" y="1281113"/>
            <a:ext cx="7272337" cy="4308475"/>
          </a:xfrm>
        </p:spPr>
        <p:txBody>
          <a:bodyPr/>
          <a:lstStyle>
            <a:lvl1pPr marL="347663" marR="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b="0" i="0">
                <a:solidFill>
                  <a:schemeClr val="bg2">
                    <a:lumMod val="60000"/>
                    <a:lumOff val="40000"/>
                  </a:schemeClr>
                </a:solidFill>
                <a:latin typeface="Graphik Black" panose="020B0503030202060203" pitchFamily="34" charset="77"/>
              </a:defRPr>
            </a:lvl1pPr>
            <a:lvl2pPr marL="0" indent="0">
              <a:lnSpc>
                <a:spcPct val="90000"/>
              </a:lnSpc>
              <a:spcBef>
                <a:spcPts val="1200"/>
              </a:spcBef>
              <a:buNone/>
              <a:defRPr>
                <a:solidFill>
                  <a:schemeClr val="bg2">
                    <a:lumMod val="60000"/>
                    <a:lumOff val="40000"/>
                  </a:schemeClr>
                </a:solidFill>
                <a:latin typeface="Arial Black" panose="020B0A04020102020204" pitchFamily="34" charset="0"/>
              </a:defRPr>
            </a:lvl2pPr>
            <a:lvl3pPr>
              <a:lnSpc>
                <a:spcPct val="90000"/>
              </a:lnSpc>
              <a:spcBef>
                <a:spcPts val="1200"/>
              </a:spcBef>
              <a:defRPr>
                <a:solidFill>
                  <a:schemeClr val="bg2">
                    <a:lumMod val="60000"/>
                    <a:lumOff val="40000"/>
                  </a:schemeClr>
                </a:solidFill>
                <a:latin typeface="Arial Black" panose="020B0A04020102020204" pitchFamily="34" charset="0"/>
              </a:defRPr>
            </a:lvl3pPr>
            <a:lvl4pPr>
              <a:lnSpc>
                <a:spcPct val="90000"/>
              </a:lnSpc>
              <a:spcBef>
                <a:spcPts val="1200"/>
              </a:spcBef>
              <a:defRPr>
                <a:solidFill>
                  <a:schemeClr val="bg2">
                    <a:lumMod val="60000"/>
                    <a:lumOff val="40000"/>
                  </a:schemeClr>
                </a:solidFill>
                <a:latin typeface="Arial Black" panose="020B0A04020102020204" pitchFamily="34" charset="0"/>
              </a:defRPr>
            </a:lvl4pPr>
            <a:lvl5pPr>
              <a:lnSpc>
                <a:spcPct val="90000"/>
              </a:lnSpc>
              <a:spcBef>
                <a:spcPts val="1200"/>
              </a:spcBef>
              <a:defRPr>
                <a:solidFill>
                  <a:schemeClr val="bg2">
                    <a:lumMod val="60000"/>
                    <a:lumOff val="40000"/>
                  </a:schemeClr>
                </a:solidFill>
                <a:latin typeface="Arial Black" panose="020B0A04020102020204" pitchFamily="34" charset="0"/>
              </a:defRPr>
            </a:lvl5pPr>
          </a:lstStyle>
          <a:p>
            <a:pPr lvl="0"/>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p>
          <a:p>
            <a:pPr marL="347663" marR="0" lvl="0" indent="-347663"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a:pPr>
            <a:r>
              <a:rPr lang="en-US" dirty="0"/>
              <a:t>Insert item at 18pt minimum 16pt</a:t>
            </a:r>
            <a:endParaRPr lang="en-US" b="1" dirty="0"/>
          </a:p>
          <a:p>
            <a:pPr lvl="0"/>
            <a:endParaRPr lang="en-US" dirty="0"/>
          </a:p>
        </p:txBody>
      </p:sp>
    </p:spTree>
    <p:extLst>
      <p:ext uri="{BB962C8B-B14F-4D97-AF65-F5344CB8AC3E}">
        <p14:creationId xmlns:p14="http://schemas.microsoft.com/office/powerpoint/2010/main" val="4025659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1.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870269-892A-B648-A11B-E3399FB5832E}"/>
              </a:ext>
            </a:extLst>
          </p:cNvPr>
          <p:cNvSpPr/>
          <p:nvPr userDrawn="1"/>
        </p:nvSpPr>
        <p:spPr>
          <a:xfrm>
            <a:off x="3882683" y="0"/>
            <a:ext cx="8304555" cy="6859588"/>
          </a:xfrm>
          <a:prstGeom prst="rect">
            <a:avLst/>
          </a:prstGeom>
          <a:solidFill>
            <a:schemeClr val="accent1"/>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0" i="0" dirty="0">
              <a:latin typeface="Graphik Regular" panose="020B0503030202060203" pitchFamily="34" charset="77"/>
            </a:endParaRPr>
          </a:p>
        </p:txBody>
      </p:sp>
      <p:sp>
        <p:nvSpPr>
          <p:cNvPr id="4" name="Footer Placeholder 3"/>
          <p:cNvSpPr>
            <a:spLocks noGrp="1"/>
          </p:cNvSpPr>
          <p:nvPr>
            <p:ph type="ftr" sz="quarter" idx="10"/>
          </p:nvPr>
        </p:nvSpPr>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11"/>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2" name="Text Placeholder 71"/>
          <p:cNvSpPr>
            <a:spLocks noGrp="1"/>
          </p:cNvSpPr>
          <p:nvPr>
            <p:ph type="body" sz="quarter" idx="12" hasCustomPrompt="1"/>
          </p:nvPr>
        </p:nvSpPr>
        <p:spPr>
          <a:xfrm>
            <a:off x="4286250"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3" name="Text Placeholder 71"/>
          <p:cNvSpPr>
            <a:spLocks noGrp="1"/>
          </p:cNvSpPr>
          <p:nvPr>
            <p:ph type="body" sz="quarter" idx="13" hasCustomPrompt="1"/>
          </p:nvPr>
        </p:nvSpPr>
        <p:spPr>
          <a:xfrm>
            <a:off x="6908599"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4" name="Text Placeholder 71"/>
          <p:cNvSpPr>
            <a:spLocks noGrp="1"/>
          </p:cNvSpPr>
          <p:nvPr>
            <p:ph type="body" sz="quarter" idx="14" hasCustomPrompt="1"/>
          </p:nvPr>
        </p:nvSpPr>
        <p:spPr>
          <a:xfrm>
            <a:off x="9531547" y="1696038"/>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5" name="Text Placeholder 71"/>
          <p:cNvSpPr>
            <a:spLocks noGrp="1"/>
          </p:cNvSpPr>
          <p:nvPr>
            <p:ph type="body" sz="quarter" idx="15" hasCustomPrompt="1"/>
          </p:nvPr>
        </p:nvSpPr>
        <p:spPr>
          <a:xfrm>
            <a:off x="4286250"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6" name="Text Placeholder 71"/>
          <p:cNvSpPr>
            <a:spLocks noGrp="1"/>
          </p:cNvSpPr>
          <p:nvPr>
            <p:ph type="body" sz="quarter" idx="16" hasCustomPrompt="1"/>
          </p:nvPr>
        </p:nvSpPr>
        <p:spPr>
          <a:xfrm>
            <a:off x="6908599"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7" name="Text Placeholder 71"/>
          <p:cNvSpPr>
            <a:spLocks noGrp="1"/>
          </p:cNvSpPr>
          <p:nvPr>
            <p:ph type="body" sz="quarter" idx="17" hasCustomPrompt="1"/>
          </p:nvPr>
        </p:nvSpPr>
        <p:spPr>
          <a:xfrm>
            <a:off x="9531547" y="3614585"/>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8" name="Text Placeholder 71"/>
          <p:cNvSpPr>
            <a:spLocks noGrp="1"/>
          </p:cNvSpPr>
          <p:nvPr>
            <p:ph type="body" sz="quarter" idx="18" hasCustomPrompt="1"/>
          </p:nvPr>
        </p:nvSpPr>
        <p:spPr>
          <a:xfrm>
            <a:off x="4286250"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79" name="Text Placeholder 71"/>
          <p:cNvSpPr>
            <a:spLocks noGrp="1"/>
          </p:cNvSpPr>
          <p:nvPr>
            <p:ph type="body" sz="quarter" idx="19" hasCustomPrompt="1"/>
          </p:nvPr>
        </p:nvSpPr>
        <p:spPr>
          <a:xfrm>
            <a:off x="6908599"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80" name="Text Placeholder 71"/>
          <p:cNvSpPr>
            <a:spLocks noGrp="1"/>
          </p:cNvSpPr>
          <p:nvPr>
            <p:ph type="body" sz="quarter" idx="20" hasCustomPrompt="1"/>
          </p:nvPr>
        </p:nvSpPr>
        <p:spPr>
          <a:xfrm>
            <a:off x="9531547" y="5493331"/>
            <a:ext cx="2303463" cy="601662"/>
          </a:xfrm>
        </p:spPr>
        <p:txBody>
          <a:bodyPr/>
          <a:lstStyle>
            <a:lvl1pPr>
              <a:lnSpc>
                <a:spcPct val="90000"/>
              </a:lnSpc>
              <a:defRPr sz="1600" b="0" i="0">
                <a:solidFill>
                  <a:schemeClr val="bg1"/>
                </a:solidFill>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102" name="Text Placeholder 101"/>
          <p:cNvSpPr>
            <a:spLocks noGrp="1"/>
          </p:cNvSpPr>
          <p:nvPr>
            <p:ph type="body" sz="quarter" idx="21" hasCustomPrompt="1"/>
          </p:nvPr>
        </p:nvSpPr>
        <p:spPr>
          <a:xfrm>
            <a:off x="6908599"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03" name="Text Placeholder 101"/>
          <p:cNvSpPr>
            <a:spLocks noGrp="1"/>
          </p:cNvSpPr>
          <p:nvPr>
            <p:ph type="body" sz="quarter" idx="22" hasCustomPrompt="1"/>
          </p:nvPr>
        </p:nvSpPr>
        <p:spPr>
          <a:xfrm>
            <a:off x="4286250"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04" name="Text Placeholder 101"/>
          <p:cNvSpPr>
            <a:spLocks noGrp="1"/>
          </p:cNvSpPr>
          <p:nvPr>
            <p:ph type="body" sz="quarter" idx="23" hasCustomPrompt="1"/>
          </p:nvPr>
        </p:nvSpPr>
        <p:spPr>
          <a:xfrm>
            <a:off x="9523171" y="77975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05" name="Text Placeholder 101"/>
          <p:cNvSpPr>
            <a:spLocks noGrp="1"/>
          </p:cNvSpPr>
          <p:nvPr>
            <p:ph type="body" sz="quarter" idx="24" hasCustomPrompt="1"/>
          </p:nvPr>
        </p:nvSpPr>
        <p:spPr>
          <a:xfrm>
            <a:off x="6908599"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05</a:t>
            </a:r>
          </a:p>
        </p:txBody>
      </p:sp>
      <p:sp>
        <p:nvSpPr>
          <p:cNvPr id="106" name="Text Placeholder 101"/>
          <p:cNvSpPr>
            <a:spLocks noGrp="1"/>
          </p:cNvSpPr>
          <p:nvPr>
            <p:ph type="body" sz="quarter" idx="25" hasCustomPrompt="1"/>
          </p:nvPr>
        </p:nvSpPr>
        <p:spPr>
          <a:xfrm>
            <a:off x="4286250"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07" name="Text Placeholder 101"/>
          <p:cNvSpPr>
            <a:spLocks noGrp="1"/>
          </p:cNvSpPr>
          <p:nvPr>
            <p:ph type="body" sz="quarter" idx="26" hasCustomPrompt="1"/>
          </p:nvPr>
        </p:nvSpPr>
        <p:spPr>
          <a:xfrm>
            <a:off x="9523171" y="2718892"/>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06</a:t>
            </a:r>
          </a:p>
        </p:txBody>
      </p:sp>
      <p:sp>
        <p:nvSpPr>
          <p:cNvPr id="108" name="Text Placeholder 101"/>
          <p:cNvSpPr>
            <a:spLocks noGrp="1"/>
          </p:cNvSpPr>
          <p:nvPr>
            <p:ph type="body" sz="quarter" idx="27" hasCustomPrompt="1"/>
          </p:nvPr>
        </p:nvSpPr>
        <p:spPr>
          <a:xfrm>
            <a:off x="6908599"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08</a:t>
            </a:r>
          </a:p>
        </p:txBody>
      </p:sp>
      <p:sp>
        <p:nvSpPr>
          <p:cNvPr id="109" name="Text Placeholder 101"/>
          <p:cNvSpPr>
            <a:spLocks noGrp="1"/>
          </p:cNvSpPr>
          <p:nvPr>
            <p:ph type="body" sz="quarter" idx="28" hasCustomPrompt="1"/>
          </p:nvPr>
        </p:nvSpPr>
        <p:spPr>
          <a:xfrm>
            <a:off x="4286250"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07</a:t>
            </a:r>
          </a:p>
        </p:txBody>
      </p:sp>
      <p:sp>
        <p:nvSpPr>
          <p:cNvPr id="110" name="Text Placeholder 101"/>
          <p:cNvSpPr>
            <a:spLocks noGrp="1"/>
          </p:cNvSpPr>
          <p:nvPr>
            <p:ph type="body" sz="quarter" idx="29" hasCustomPrompt="1"/>
          </p:nvPr>
        </p:nvSpPr>
        <p:spPr>
          <a:xfrm>
            <a:off x="9523171" y="4587341"/>
            <a:ext cx="1325563" cy="842962"/>
          </a:xfrm>
        </p:spPr>
        <p:txBody>
          <a:bodyPr/>
          <a:lstStyle>
            <a:lvl1pPr>
              <a:defRPr sz="5400" b="0" i="0">
                <a:solidFill>
                  <a:schemeClr val="bg1"/>
                </a:solidFill>
                <a:latin typeface="Graphik Black" panose="020B0503030202060203" pitchFamily="34" charset="77"/>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09</a:t>
            </a:r>
          </a:p>
        </p:txBody>
      </p:sp>
      <p:sp>
        <p:nvSpPr>
          <p:cNvPr id="25" name="Title 1">
            <a:extLst>
              <a:ext uri="{FF2B5EF4-FFF2-40B4-BE49-F238E27FC236}">
                <a16:creationId xmlns:a16="http://schemas.microsoft.com/office/drawing/2014/main" id="{94198409-95F4-164B-AEFE-AE08D7AC4A95}"/>
              </a:ext>
            </a:extLst>
          </p:cNvPr>
          <p:cNvSpPr>
            <a:spLocks noGrp="1"/>
          </p:cNvSpPr>
          <p:nvPr>
            <p:ph type="title" hasCustomPrompt="1"/>
          </p:nvPr>
        </p:nvSpPr>
        <p:spPr>
          <a:xfrm>
            <a:off x="425005" y="2266657"/>
            <a:ext cx="3288866" cy="1502286"/>
          </a:xfrm>
        </p:spPr>
        <p:txBody>
          <a:bodyPr vert="horz" lIns="0" tIns="91440" rIns="0" bIns="0" rtlCol="0">
            <a:noAutofit/>
          </a:bodyPr>
          <a:lstStyle>
            <a:lvl1pPr>
              <a:defRPr lang="en-US" sz="4000" b="0" i="0" dirty="0">
                <a:solidFill>
                  <a:schemeClr val="accent1"/>
                </a:solidFill>
                <a:ea typeface="Roboto" panose="02000000000000000000" pitchFamily="2" charset="0"/>
              </a:defRPr>
            </a:lvl1pPr>
          </a:lstStyle>
          <a:p>
            <a:pPr marL="0" lvl="0" indent="0">
              <a:lnSpc>
                <a:spcPct val="70000"/>
              </a:lnSpc>
              <a:spcBef>
                <a:spcPts val="120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547958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1.4">
    <p:bg>
      <p:bgPr>
        <a:solidFill>
          <a:schemeClr val="accent1"/>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atin typeface="Graphik" panose="020B0503030202060203" pitchFamily="34" charset="77"/>
              </a:defRPr>
            </a:lvl1pPr>
          </a:lstStyle>
          <a:p>
            <a:r>
              <a:rPr lang="en-US"/>
              <a:t>Copyright © 2018 Accenture. All rights reserved.</a:t>
            </a:r>
            <a:endParaRPr lang="en-US" dirty="0"/>
          </a:p>
        </p:txBody>
      </p:sp>
      <p:sp>
        <p:nvSpPr>
          <p:cNvPr id="7" name="Slide Number Placeholder 6"/>
          <p:cNvSpPr>
            <a:spLocks noGrp="1"/>
          </p:cNvSpPr>
          <p:nvPr>
            <p:ph type="sldNum" sz="quarter" idx="12"/>
          </p:nvPr>
        </p:nvSpPr>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18" name="Text Placeholder 8">
            <a:extLst>
              <a:ext uri="{FF2B5EF4-FFF2-40B4-BE49-F238E27FC236}">
                <a16:creationId xmlns:a16="http://schemas.microsoft.com/office/drawing/2014/main" id="{B7E8D271-0187-7D4F-BBE3-448D6C367134}"/>
              </a:ext>
            </a:extLst>
          </p:cNvPr>
          <p:cNvSpPr>
            <a:spLocks noGrp="1"/>
          </p:cNvSpPr>
          <p:nvPr>
            <p:ph type="body" sz="quarter" idx="30" hasCustomPrompt="1"/>
          </p:nvPr>
        </p:nvSpPr>
        <p:spPr>
          <a:xfrm>
            <a:off x="2317752" y="1269794"/>
            <a:ext cx="9510888" cy="4320000"/>
          </a:xfrm>
        </p:spPr>
        <p:txBody>
          <a:bodyPr numCol="1" spcCol="179984" anchor="ctr">
            <a:noAutofit/>
          </a:bodyPr>
          <a:lstStyle>
            <a:lvl1pPr marL="360000" marR="0" indent="-360000" algn="l" defTabSz="914400" rtl="0" eaLnBrk="1" fontAlgn="base" latinLnBrk="0" hangingPunct="1">
              <a:lnSpc>
                <a:spcPct val="90000"/>
              </a:lnSpc>
              <a:spcBef>
                <a:spcPts val="1200"/>
              </a:spcBef>
              <a:spcAft>
                <a:spcPct val="0"/>
              </a:spcAft>
              <a:buClrTx/>
              <a:buSzTx/>
              <a:buFont typeface="Arial" panose="020B0604020202020204" pitchFamily="34" charset="0"/>
              <a:buChar char="█"/>
              <a:tabLst/>
              <a:defRPr sz="1800" b="1" i="0" cap="all" baseline="0">
                <a:solidFill>
                  <a:schemeClr val="bg1"/>
                </a:solidFill>
                <a:latin typeface="Graphik" panose="020B0503030202060203" pitchFamily="34" charset="77"/>
              </a:defRPr>
            </a:lvl1pPr>
            <a:lvl2pPr marL="355571" indent="-355571">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32937422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0876942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1.2">
    <p:bg>
      <p:bgPr>
        <a:solidFill>
          <a:srgbClr val="F5F5F5"/>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sp>
        <p:nvSpPr>
          <p:cNvPr id="5" name="Footer Placeholder 3">
            <a:extLst>
              <a:ext uri="{FF2B5EF4-FFF2-40B4-BE49-F238E27FC236}">
                <a16:creationId xmlns:a16="http://schemas.microsoft.com/office/drawing/2014/main" id="{616E7BEF-8EE7-124E-900A-83ED87620077}"/>
              </a:ext>
            </a:extLst>
          </p:cNvPr>
          <p:cNvSpPr>
            <a:spLocks noGrp="1"/>
          </p:cNvSpPr>
          <p:nvPr>
            <p:ph type="ftr" sz="quarter" idx="34"/>
          </p:nvPr>
        </p:nvSpPr>
        <p:spPr>
          <a:xfrm>
            <a:off x="7388697" y="6538913"/>
            <a:ext cx="4140338" cy="162000"/>
          </a:xfrm>
        </p:spPr>
        <p:txBody>
          <a:bodyPr/>
          <a:lstStyle/>
          <a:p>
            <a:r>
              <a:rPr lang="en-US"/>
              <a:t>Copyright © 2018 Accenture. All rights reserved.</a:t>
            </a:r>
            <a:endParaRPr lang="en-AU" dirty="0"/>
          </a:p>
        </p:txBody>
      </p:sp>
      <p:sp>
        <p:nvSpPr>
          <p:cNvPr id="6" name="Slide Number Placeholder 6">
            <a:extLst>
              <a:ext uri="{FF2B5EF4-FFF2-40B4-BE49-F238E27FC236}">
                <a16:creationId xmlns:a16="http://schemas.microsoft.com/office/drawing/2014/main" id="{2BB429A3-9692-C847-9424-99E2FEFBF021}"/>
              </a:ext>
            </a:extLst>
          </p:cNvPr>
          <p:cNvSpPr>
            <a:spLocks noGrp="1"/>
          </p:cNvSpPr>
          <p:nvPr>
            <p:ph type="sldNum" sz="quarter" idx="35"/>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3456384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1.3">
    <p:bg>
      <p:bgPr>
        <a:solidFill>
          <a:srgbClr val="C0C0C0"/>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6097784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1.4">
    <p:bg>
      <p:bgPr>
        <a:solidFill>
          <a:srgbClr val="979797"/>
        </a:solidFill>
        <a:effectLst/>
      </p:bgPr>
    </p:bg>
    <p:spTree>
      <p:nvGrpSpPr>
        <p:cNvPr id="1" name=""/>
        <p:cNvGrpSpPr/>
        <p:nvPr/>
      </p:nvGrpSpPr>
      <p:grpSpPr>
        <a:xfrm>
          <a:off x="0" y="0"/>
          <a:ext cx="0" cy="0"/>
          <a:chOff x="0" y="0"/>
          <a:chExt cx="0" cy="0"/>
        </a:xfrm>
      </p:grpSpPr>
      <p:sp>
        <p:nvSpPr>
          <p:cNvPr id="5" name="Footer Placeholder 1"/>
          <p:cNvSpPr>
            <a:spLocks noGrp="1"/>
          </p:cNvSpPr>
          <p:nvPr>
            <p:ph type="ftr" sz="quarter" idx="34"/>
          </p:nvPr>
        </p:nvSpPr>
        <p:spPr>
          <a:xfrm>
            <a:off x="7388697" y="6538913"/>
            <a:ext cx="4140338" cy="162000"/>
          </a:xfrm>
        </p:spPr>
        <p:txBody>
          <a:bodyPr/>
          <a:lstStyle>
            <a:lvl1pPr>
              <a:defRPr>
                <a:solidFill>
                  <a:schemeClr val="bg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6672253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1.5">
    <p:bg>
      <p:bgPr>
        <a:solidFill>
          <a:schemeClr val="accent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5" name="Slide Number Placeholder 4"/>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710622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1.6">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581859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2.3 — Keyline &gt;">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7301E813-C37A-2A44-99FC-82228D72EE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22393" y="1167464"/>
            <a:ext cx="4378702" cy="4524659"/>
          </a:xfrm>
          <a:prstGeom prst="rect">
            <a:avLst/>
          </a:prstGeom>
        </p:spPr>
      </p:pic>
      <p:sp>
        <p:nvSpPr>
          <p:cNvPr id="6" name="SubTitle"/>
          <p:cNvSpPr>
            <a:spLocks noGrp="1"/>
          </p:cNvSpPr>
          <p:nvPr userDrawn="1">
            <p:ph type="body" sz="quarter" idx="12" hasCustomPrompt="1"/>
          </p:nvPr>
        </p:nvSpPr>
        <p:spPr>
          <a:xfrm>
            <a:off x="8194675" y="5075030"/>
            <a:ext cx="3635375" cy="1041436"/>
          </a:xfrm>
        </p:spPr>
        <p:txBody>
          <a:bodyPr anchor="b"/>
          <a:lstStyle>
            <a:lvl1pPr marL="0" indent="0">
              <a:lnSpc>
                <a:spcPct val="80000"/>
              </a:lnSpc>
              <a:buNone/>
              <a:defRPr sz="1999" b="0" i="0" cap="all" baseline="0">
                <a:solidFill>
                  <a:schemeClr val="tx1"/>
                </a:solidFill>
                <a:latin typeface="Graphik Black" panose="020B0503030202060203" pitchFamily="34" charset="77"/>
              </a:defRPr>
            </a:lvl1pPr>
          </a:lstStyle>
          <a:p>
            <a:pPr lvl="0"/>
            <a:r>
              <a:rPr lang="en-US" dirty="0"/>
              <a:t>GENERIC SUBTITLE</a:t>
            </a:r>
          </a:p>
        </p:txBody>
      </p:sp>
      <p:pic>
        <p:nvPicPr>
          <p:cNvPr id="12" name="Acc_Mobility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34" name="Acc_DigitalBLACK"/>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194675" y="376328"/>
            <a:ext cx="2578382" cy="499643"/>
          </a:xfrm>
          <a:prstGeom prst="rect">
            <a:avLst/>
          </a:prstGeom>
        </p:spPr>
      </p:pic>
      <p:sp>
        <p:nvSpPr>
          <p:cNvPr id="9" name="MasterTitle">
            <a:extLst>
              <a:ext uri="{FF2B5EF4-FFF2-40B4-BE49-F238E27FC236}">
                <a16:creationId xmlns:a16="http://schemas.microsoft.com/office/drawing/2014/main" id="{4375FA8B-D70C-7B44-9580-8FF944E693AC}"/>
              </a:ext>
            </a:extLst>
          </p:cNvPr>
          <p:cNvSpPr>
            <a:spLocks noGrp="1"/>
          </p:cNvSpPr>
          <p:nvPr>
            <p:ph type="title" hasCustomPrompt="1"/>
          </p:nvPr>
        </p:nvSpPr>
        <p:spPr>
          <a:xfrm>
            <a:off x="485015" y="2037106"/>
            <a:ext cx="5760337" cy="2785378"/>
          </a:xfrm>
        </p:spPr>
        <p:txBody>
          <a:bodyPr wrap="square" tIns="91440" anchor="ctr" anchorCtr="0">
            <a:spAutoFit/>
          </a:bodyPr>
          <a:lstStyle>
            <a:lvl1pPr algn="l">
              <a:lnSpc>
                <a:spcPts val="6970"/>
              </a:lnSpc>
              <a:defRPr sz="82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673678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4"/>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5"/>
          </p:nvPr>
        </p:nvSpPr>
        <p:spPr/>
        <p:txBody>
          <a:bodyPr/>
          <a:lstStyle/>
          <a:p>
            <a:pPr>
              <a:defRPr/>
            </a:pPr>
            <a:fld id="{90CBDC3A-D49F-4631-A8C7-55D59B33E5FA}" type="slidenum">
              <a:rPr lang="en-US" smtClean="0"/>
              <a:pPr>
                <a:defRPr/>
              </a:pPr>
              <a:t>‹#›</a:t>
            </a:fld>
            <a:endParaRPr lang="en-US" dirty="0"/>
          </a:p>
        </p:txBody>
      </p:sp>
      <p:sp>
        <p:nvSpPr>
          <p:cNvPr id="6" name="Text Placeholder 3">
            <a:extLst>
              <a:ext uri="{FF2B5EF4-FFF2-40B4-BE49-F238E27FC236}">
                <a16:creationId xmlns:a16="http://schemas.microsoft.com/office/drawing/2014/main" id="{9435D420-7F33-8A47-8C41-852BFB44EAF7}"/>
              </a:ext>
            </a:extLst>
          </p:cNvPr>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Tree>
    <p:extLst>
      <p:ext uri="{BB962C8B-B14F-4D97-AF65-F5344CB8AC3E}">
        <p14:creationId xmlns:p14="http://schemas.microsoft.com/office/powerpoint/2010/main" val="6566174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atement 1.2">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601" y="2481842"/>
            <a:ext cx="11472862" cy="1857303"/>
          </a:xfrm>
        </p:spPr>
        <p:txBody>
          <a:bodyPr wrap="square">
            <a:spAutoFit/>
          </a:bodyPr>
          <a:lstStyle>
            <a:lvl1pPr algn="l">
              <a:defRPr sz="2800" b="0" i="0"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6" name="Footer Placeholder 1"/>
          <p:cNvSpPr>
            <a:spLocks noGrp="1"/>
          </p:cNvSpPr>
          <p:nvPr>
            <p:ph type="ftr" sz="quarter" idx="34"/>
          </p:nvPr>
        </p:nvSpPr>
        <p:spPr>
          <a:xfrm>
            <a:off x="7388697" y="6538913"/>
            <a:ext cx="4140338" cy="162000"/>
          </a:xfrm>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9" name="Slide Number Placeholder 2"/>
          <p:cNvSpPr>
            <a:spLocks noGrp="1"/>
          </p:cNvSpPr>
          <p:nvPr>
            <p:ph type="sldNum" sz="quarter" idx="35"/>
          </p:nvPr>
        </p:nvSpPr>
        <p:spPr>
          <a:xfrm flipH="1">
            <a:off x="11612463" y="6538988"/>
            <a:ext cx="216000" cy="161925"/>
          </a:xfrm>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18179763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20167084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tx1">
                    <a:alpha val="50000"/>
                  </a:schemeClr>
                </a:solidFill>
              </a:defRPr>
            </a:lvl1pPr>
          </a:lstStyle>
          <a:p>
            <a:r>
              <a:rPr lang="en-US"/>
              <a:t>Copyright © 2018 Accenture. All rights reserved.</a:t>
            </a:r>
            <a:endParaRPr lang="en-US" dirty="0"/>
          </a:p>
        </p:txBody>
      </p:sp>
      <p:sp>
        <p:nvSpPr>
          <p:cNvPr id="7" name="Slide Number Placeholder 6"/>
          <p:cNvSpPr>
            <a:spLocks noGrp="1"/>
          </p:cNvSpPr>
          <p:nvPr>
            <p:ph type="sldNum" sz="quarter" idx="32"/>
          </p:nvPr>
        </p:nvSpPr>
        <p:spPr/>
        <p:txBody>
          <a:bodyPr/>
          <a:lstStyle>
            <a:lvl1pPr>
              <a:defRPr>
                <a:solidFill>
                  <a:schemeClr val="tx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32247279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2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11789401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3_Quote_Imag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lvl1pPr>
              <a:defRPr>
                <a:solidFill>
                  <a:schemeClr val="bg1">
                    <a:alpha val="50000"/>
                  </a:schemeClr>
                </a:solidFill>
              </a:defRPr>
            </a:lvl1pPr>
          </a:lstStyle>
          <a:p>
            <a:r>
              <a:rPr lang="en-US" dirty="0"/>
              <a:t>Copyright © 2018 Accenture. All rights reserved.</a:t>
            </a:r>
          </a:p>
        </p:txBody>
      </p:sp>
      <p:sp>
        <p:nvSpPr>
          <p:cNvPr id="7" name="Slide Number Placeholder 6"/>
          <p:cNvSpPr>
            <a:spLocks noGrp="1"/>
          </p:cNvSpPr>
          <p:nvPr>
            <p:ph type="sldNum" sz="quarter" idx="32"/>
          </p:nvPr>
        </p:nvSpPr>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5" name="Title 1"/>
          <p:cNvSpPr>
            <a:spLocks noGrp="1"/>
          </p:cNvSpPr>
          <p:nvPr>
            <p:ph type="title" hasCustomPrompt="1"/>
          </p:nvPr>
        </p:nvSpPr>
        <p:spPr>
          <a:xfrm>
            <a:off x="477522" y="1287876"/>
            <a:ext cx="5472428" cy="1731600"/>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800" b="0" i="0" kern="1200" cap="all" baseline="0" dirty="0">
                <a:solidFill>
                  <a:schemeClr val="bg1"/>
                </a:solidFill>
                <a:latin typeface="Graphik Black" panose="020B0503030202060203" pitchFamily="34" charset="77"/>
                <a:ea typeface="Roboto" panose="02000000000000000000" pitchFamily="2" charset="0"/>
                <a:cs typeface="Arial" panose="020B0604020202020204" pitchFamily="34" charset="0"/>
              </a:defRPr>
            </a:lvl1pPr>
          </a:lstStyle>
          <a:p>
            <a:r>
              <a:rPr lang="en-US" dirty="0"/>
              <a:t>INSERT QUOTE at 28pt min 36pt MAX 3 LINES     AS OLESTOTATE CON RAERUM ES INI EREPUDI ODIT EHENDIAM EUM.</a:t>
            </a:r>
          </a:p>
        </p:txBody>
      </p:sp>
      <p:sp>
        <p:nvSpPr>
          <p:cNvPr id="16" name="Text Placeholder 4"/>
          <p:cNvSpPr>
            <a:spLocks noGrp="1"/>
          </p:cNvSpPr>
          <p:nvPr>
            <p:ph type="body" sz="quarter" idx="12" hasCustomPrompt="1"/>
          </p:nvPr>
        </p:nvSpPr>
        <p:spPr>
          <a:xfrm>
            <a:off x="477522" y="3277687"/>
            <a:ext cx="4036028" cy="664797"/>
          </a:xfrm>
        </p:spPr>
        <p:txBody>
          <a:bodyPr wrap="square">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lang="en-US" sz="1600" b="0" i="0" kern="1200" cap="all" baseline="0" dirty="0">
                <a:solidFill>
                  <a:schemeClr val="bg1"/>
                </a:solidFill>
                <a:latin typeface="Graphik" panose="020B0503030202060203" pitchFamily="34" charset="77"/>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Tree>
    <p:extLst>
      <p:ext uri="{BB962C8B-B14F-4D97-AF65-F5344CB8AC3E}">
        <p14:creationId xmlns:p14="http://schemas.microsoft.com/office/powerpoint/2010/main" val="41373831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1.1">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D829198-6736-E442-BFA2-66C486E2BE1F}"/>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8062015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1.2">
    <p:bg>
      <p:bgPr>
        <a:solidFill>
          <a:srgbClr val="FFFD38"/>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74E01FCD-7038-064E-A479-7F82CBF2494A}"/>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38473943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1.3">
    <p:bg>
      <p:bgPr>
        <a:solidFill>
          <a:schemeClr val="accent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0" name="Title 3">
            <a:extLst>
              <a:ext uri="{FF2B5EF4-FFF2-40B4-BE49-F238E27FC236}">
                <a16:creationId xmlns:a16="http://schemas.microsoft.com/office/drawing/2014/main" id="{9F8353FC-1566-9146-981A-C0E543AFC3B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42854364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1.4">
    <p:bg>
      <p:bgPr>
        <a:solidFill>
          <a:schemeClr val="accent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876946" y="4545013"/>
            <a:ext cx="6400800" cy="443198"/>
          </a:xfrm>
        </p:spPr>
        <p:txBody>
          <a:bodyPr wrap="square" anchor="t">
            <a:sp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defRPr sz="1600" b="0" i="0" cap="all" baseline="0">
                <a:solidFill>
                  <a:schemeClr val="tx1"/>
                </a:solidFill>
                <a:latin typeface="Graphik Regular"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2" name="Footer Placeholder 1"/>
          <p:cNvSpPr>
            <a:spLocks noGrp="1"/>
          </p:cNvSpPr>
          <p:nvPr>
            <p:ph type="ftr" sz="quarter" idx="36"/>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8" name="Title 3">
            <a:extLst>
              <a:ext uri="{FF2B5EF4-FFF2-40B4-BE49-F238E27FC236}">
                <a16:creationId xmlns:a16="http://schemas.microsoft.com/office/drawing/2014/main" id="{DAA8B3FE-8803-E444-8B88-7DE2A2415821}"/>
              </a:ext>
            </a:extLst>
          </p:cNvPr>
          <p:cNvSpPr>
            <a:spLocks noGrp="1"/>
          </p:cNvSpPr>
          <p:nvPr>
            <p:ph type="title" hasCustomPrompt="1"/>
          </p:nvPr>
        </p:nvSpPr>
        <p:spPr>
          <a:xfrm>
            <a:off x="876946" y="2273460"/>
            <a:ext cx="10426909" cy="1969770"/>
          </a:xfrm>
        </p:spPr>
        <p:txBody>
          <a:bodyPr vert="horz" wrap="square" lIns="0" tIns="0" rIns="0" bIns="0" rtlCol="0" anchor="t">
            <a:spAutoFit/>
          </a:bodyPr>
          <a:lstStyle>
            <a:lvl1pPr>
              <a:defRPr lang="en-US" sz="4000" b="0" i="0">
                <a:ea typeface="Roboto" panose="02000000000000000000" pitchFamily="2" charset="0"/>
              </a:defRPr>
            </a:lvl1pPr>
          </a:lstStyle>
          <a:p>
            <a:pPr marL="0" marR="0" lvl="0" indent="0" defTabSz="914400" latinLnBrk="0">
              <a:spcBef>
                <a:spcPts val="800"/>
              </a:spcBef>
              <a:buClrTx/>
              <a:buSzTx/>
              <a:buFont typeface="Arial" pitchFamily="34" charset="0"/>
              <a:buNone/>
              <a:tabLst/>
            </a:pPr>
            <a:r>
              <a:rPr lang="en-US" dirty="0"/>
              <a:t>INSERT QUOTE at 40pt min 36pt MAX 4 LINES AS SE ENIOLESTOTATE CON RAERUM ES INI EREPUDI ODIT EHENDIAM EUM.</a:t>
            </a:r>
          </a:p>
        </p:txBody>
      </p:sp>
    </p:spTree>
    <p:extLst>
      <p:ext uri="{BB962C8B-B14F-4D97-AF65-F5344CB8AC3E}">
        <p14:creationId xmlns:p14="http://schemas.microsoft.com/office/powerpoint/2010/main" val="2782889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2.4 — Keyline &gt; w/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1626" y="541510"/>
            <a:ext cx="3428874" cy="527679"/>
          </a:xfrm>
          <a:prstGeom prst="rect">
            <a:avLst/>
          </a:prstGeom>
        </p:spPr>
      </p:pic>
      <p:pic>
        <p:nvPicPr>
          <p:cNvPr id="13" name="Acc_Interactive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1285" y="551541"/>
            <a:ext cx="3441915" cy="518986"/>
          </a:xfrm>
          <a:prstGeom prst="rect">
            <a:avLst/>
          </a:prstGeom>
        </p:spPr>
      </p:pic>
      <p:pic>
        <p:nvPicPr>
          <p:cNvPr id="14" name="Acc_AnalyticsBLACK"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92898" y="541834"/>
            <a:ext cx="3427602" cy="528604"/>
          </a:xfrm>
          <a:prstGeom prst="rect">
            <a:avLst/>
          </a:prstGeom>
        </p:spPr>
      </p:pic>
      <p:pic>
        <p:nvPicPr>
          <p:cNvPr id="27" name="Acc_DigitalBLACK">
            <a:extLst>
              <a:ext uri="{FF2B5EF4-FFF2-40B4-BE49-F238E27FC236}">
                <a16:creationId xmlns:a16="http://schemas.microsoft.com/office/drawing/2014/main" id="{88478B01-923A-674E-99D0-814374B832A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37598" y="376328"/>
            <a:ext cx="2578382" cy="499643"/>
          </a:xfrm>
          <a:prstGeom prst="rect">
            <a:avLst/>
          </a:prstGeom>
        </p:spPr>
      </p:pic>
      <p:pic>
        <p:nvPicPr>
          <p:cNvPr id="8" name="Graphic 7">
            <a:extLst>
              <a:ext uri="{FF2B5EF4-FFF2-40B4-BE49-F238E27FC236}">
                <a16:creationId xmlns:a16="http://schemas.microsoft.com/office/drawing/2014/main" id="{AB5E1B55-F3CE-2142-8228-FA55E6E55E1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31957" y="715266"/>
            <a:ext cx="3542463" cy="3660546"/>
          </a:xfrm>
          <a:prstGeom prst="rect">
            <a:avLst/>
          </a:prstGeom>
        </p:spPr>
      </p:pic>
      <p:sp>
        <p:nvSpPr>
          <p:cNvPr id="9" name="MasterTitle">
            <a:extLst>
              <a:ext uri="{FF2B5EF4-FFF2-40B4-BE49-F238E27FC236}">
                <a16:creationId xmlns:a16="http://schemas.microsoft.com/office/drawing/2014/main" id="{3F499D8B-747F-4D45-8269-4364FAE9DEDD}"/>
              </a:ext>
            </a:extLst>
          </p:cNvPr>
          <p:cNvSpPr>
            <a:spLocks noGrp="1"/>
          </p:cNvSpPr>
          <p:nvPr>
            <p:ph type="title" hasCustomPrompt="1"/>
          </p:nvPr>
        </p:nvSpPr>
        <p:spPr>
          <a:xfrm>
            <a:off x="485016" y="1422155"/>
            <a:ext cx="4277904" cy="2246769"/>
          </a:xfrm>
        </p:spPr>
        <p:txBody>
          <a:bodyPr wrap="square" tIns="91440" anchor="ctr" anchorCtr="0">
            <a:noAutofit/>
          </a:bodyPr>
          <a:lstStyle>
            <a:lvl1pPr algn="l">
              <a:lnSpc>
                <a:spcPts val="5600"/>
              </a:lnSpc>
              <a:defRPr sz="6600" b="0" i="0" spc="-300" baseline="0">
                <a:solidFill>
                  <a:schemeClr val="tx1"/>
                </a:solidFill>
              </a:defRPr>
            </a:lvl1pPr>
          </a:lstStyle>
          <a:p>
            <a:r>
              <a:rPr lang="en-US" dirty="0"/>
              <a:t>THREE STACKED HEADLINE</a:t>
            </a:r>
            <a:endParaRPr lang="en-AU" dirty="0"/>
          </a:p>
        </p:txBody>
      </p:sp>
    </p:spTree>
    <p:extLst>
      <p:ext uri="{BB962C8B-B14F-4D97-AF65-F5344CB8AC3E}">
        <p14:creationId xmlns:p14="http://schemas.microsoft.com/office/powerpoint/2010/main" val="1303909444"/>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1.5">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5" hasCustomPrompt="1"/>
          </p:nvPr>
        </p:nvSpPr>
        <p:spPr>
          <a:xfrm>
            <a:off x="1383383" y="1619274"/>
            <a:ext cx="3821663" cy="915635"/>
          </a:xfrm>
        </p:spPr>
        <p:txBody>
          <a:bodyPr wrap="square" anchor="t">
            <a:spAutoFit/>
          </a:bodyPr>
          <a:lstStyle>
            <a:lvl1pPr marL="0" marR="0" indent="0" algn="r" defTabSz="914400" rtl="0" eaLnBrk="1" fontAlgn="base" latinLnBrk="0" hangingPunct="1">
              <a:lnSpc>
                <a:spcPct val="70000"/>
              </a:lnSpc>
              <a:spcBef>
                <a:spcPts val="0"/>
              </a:spcBef>
              <a:spcAft>
                <a:spcPct val="0"/>
              </a:spcAft>
              <a:buClrTx/>
              <a:buSzTx/>
              <a:buFont typeface="Arial" pitchFamily="34" charset="0"/>
              <a:buNone/>
              <a:tabLst/>
              <a:defRPr sz="28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THIS CONTENT CAN TEE UP A QUOTE OR PROVIDE CONTEXT</a:t>
            </a:r>
          </a:p>
        </p:txBody>
      </p:sp>
      <p:sp>
        <p:nvSpPr>
          <p:cNvPr id="2" name="Footer Placeholder 1"/>
          <p:cNvSpPr>
            <a:spLocks noGrp="1"/>
          </p:cNvSpPr>
          <p:nvPr>
            <p:ph type="ftr" sz="quarter" idx="36"/>
          </p:nvPr>
        </p:nvSpPr>
        <p:spPr/>
        <p:txBody>
          <a:bodyPr/>
          <a:lstStyle/>
          <a:p>
            <a:r>
              <a:rPr lang="en-US" dirty="0"/>
              <a:t>Copyright © 2018 Accenture. All rights reserved.</a:t>
            </a:r>
            <a:endParaRPr lang="en-AU" dirty="0"/>
          </a:p>
        </p:txBody>
      </p:sp>
      <p:sp>
        <p:nvSpPr>
          <p:cNvPr id="3" name="Slide Number Placeholder 2"/>
          <p:cNvSpPr>
            <a:spLocks noGrp="1"/>
          </p:cNvSpPr>
          <p:nvPr>
            <p:ph type="sldNum" sz="quarter" idx="37"/>
          </p:nvPr>
        </p:nvSpPr>
        <p:spPr/>
        <p:txBody>
          <a:bodyPr/>
          <a:lstStyle/>
          <a:p>
            <a:pPr>
              <a:defRPr/>
            </a:pPr>
            <a:fld id="{90CBDC3A-D49F-4631-A8C7-55D59B33E5FA}" type="slidenum">
              <a:rPr lang="en-US" smtClean="0"/>
              <a:pPr>
                <a:defRPr/>
              </a:pPr>
              <a:t>‹#›</a:t>
            </a:fld>
            <a:endParaRPr lang="en-US" dirty="0"/>
          </a:p>
        </p:txBody>
      </p:sp>
      <p:sp>
        <p:nvSpPr>
          <p:cNvPr id="11" name="Text Placeholder 5">
            <a:extLst>
              <a:ext uri="{FF2B5EF4-FFF2-40B4-BE49-F238E27FC236}">
                <a16:creationId xmlns:a16="http://schemas.microsoft.com/office/drawing/2014/main" id="{F046CC2E-2457-E44F-A954-34A3F7FEAC73}"/>
              </a:ext>
            </a:extLst>
          </p:cNvPr>
          <p:cNvSpPr>
            <a:spLocks noGrp="1"/>
          </p:cNvSpPr>
          <p:nvPr>
            <p:ph type="body" sz="quarter" idx="38" hasCustomPrompt="1"/>
          </p:nvPr>
        </p:nvSpPr>
        <p:spPr>
          <a:xfrm>
            <a:off x="5528604" y="5389327"/>
            <a:ext cx="3821663" cy="156197"/>
          </a:xfrm>
        </p:spPr>
        <p:txBody>
          <a:bodyPr wrap="square" anchor="t">
            <a:spAutoFit/>
          </a:bodyPr>
          <a:lstStyle>
            <a:lvl1pPr marL="0" marR="0" indent="0" algn="l" defTabSz="914400" rtl="0" eaLnBrk="1" fontAlgn="base" latinLnBrk="0" hangingPunct="1">
              <a:lnSpc>
                <a:spcPct val="70000"/>
              </a:lnSpc>
              <a:spcBef>
                <a:spcPts val="0"/>
              </a:spcBef>
              <a:spcAft>
                <a:spcPct val="0"/>
              </a:spcAft>
              <a:buClrTx/>
              <a:buSzTx/>
              <a:buFont typeface="Arial" pitchFamily="34" charset="0"/>
              <a:buNone/>
              <a:tabLst/>
              <a:defRPr sz="1400" b="1" i="0" cap="all" baseline="0">
                <a:solidFill>
                  <a:schemeClr val="tx1"/>
                </a:solidFill>
                <a:latin typeface="Graphik" panose="020B0503030202060203" pitchFamily="34" charset="77"/>
                <a:cs typeface="Graphik" panose="020B0503030202060203" pitchFamily="34" charset="77"/>
              </a:defRPr>
            </a:lvl1pPr>
            <a:lvl2pPr algn="ctr">
              <a:defRPr sz="4400" b="1">
                <a:latin typeface="Arial Black" panose="020B0A04020102020204" pitchFamily="34" charset="0"/>
              </a:defRPr>
            </a:lvl2pPr>
            <a:lvl3pPr algn="ctr">
              <a:defRPr sz="4400" b="1">
                <a:latin typeface="Arial Black" panose="020B0A04020102020204" pitchFamily="34" charset="0"/>
              </a:defRPr>
            </a:lvl3pPr>
            <a:lvl4pPr algn="ctr">
              <a:defRPr sz="4400" b="1">
                <a:latin typeface="Arial Black" panose="020B0A04020102020204" pitchFamily="34" charset="0"/>
              </a:defRPr>
            </a:lvl4pPr>
            <a:lvl5pPr algn="ctr">
              <a:defRPr sz="4400" b="1">
                <a:latin typeface="Arial Black" panose="020B0A04020102020204" pitchFamily="34" charset="0"/>
              </a:defRPr>
            </a:lvl5pPr>
          </a:lstStyle>
          <a:p>
            <a:r>
              <a:rPr lang="en-US" dirty="0"/>
              <a:t>- QUOTE ATTRIBUTION</a:t>
            </a:r>
          </a:p>
        </p:txBody>
      </p:sp>
      <p:cxnSp>
        <p:nvCxnSpPr>
          <p:cNvPr id="5" name="Straight Connector 4">
            <a:extLst>
              <a:ext uri="{FF2B5EF4-FFF2-40B4-BE49-F238E27FC236}">
                <a16:creationId xmlns:a16="http://schemas.microsoft.com/office/drawing/2014/main" id="{08ACA6EA-CE92-8441-A0B2-3799A12337F9}"/>
              </a:ext>
            </a:extLst>
          </p:cNvPr>
          <p:cNvCxnSpPr/>
          <p:nvPr userDrawn="1"/>
        </p:nvCxnSpPr>
        <p:spPr>
          <a:xfrm>
            <a:off x="5359791" y="1619274"/>
            <a:ext cx="0" cy="3619452"/>
          </a:xfrm>
          <a:prstGeom prst="line">
            <a:avLst/>
          </a:prstGeom>
          <a:ln w="57150" cmpd="sng">
            <a:solidFill>
              <a:schemeClr val="tx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3">
            <a:extLst>
              <a:ext uri="{FF2B5EF4-FFF2-40B4-BE49-F238E27FC236}">
                <a16:creationId xmlns:a16="http://schemas.microsoft.com/office/drawing/2014/main" id="{0CC275B2-D33C-9C44-B37F-5F09CDA514FA}"/>
              </a:ext>
            </a:extLst>
          </p:cNvPr>
          <p:cNvSpPr>
            <a:spLocks noGrp="1"/>
          </p:cNvSpPr>
          <p:nvPr>
            <p:ph type="title" hasCustomPrompt="1"/>
          </p:nvPr>
        </p:nvSpPr>
        <p:spPr>
          <a:xfrm>
            <a:off x="5528604" y="1619274"/>
            <a:ext cx="5291795" cy="3619452"/>
          </a:xfrm>
        </p:spPr>
        <p:txBody>
          <a:bodyPr vert="horz" wrap="square" lIns="0" tIns="0" rIns="0" bIns="0" rtlCol="0" anchor="t">
            <a:spAutoFit/>
          </a:bodyPr>
          <a:lstStyle>
            <a:lvl1pPr>
              <a:defRPr lang="en-US" sz="4800" b="0" i="0" spc="-150" dirty="0">
                <a:ea typeface="Roboto" panose="02000000000000000000" pitchFamily="2" charset="0"/>
              </a:defRPr>
            </a:lvl1pPr>
          </a:lstStyle>
          <a:p>
            <a:pPr marL="0" marR="0" lvl="0" indent="0" defTabSz="914400" latinLnBrk="0">
              <a:lnSpc>
                <a:spcPct val="70000"/>
              </a:lnSpc>
              <a:spcBef>
                <a:spcPts val="800"/>
              </a:spcBef>
              <a:buClrTx/>
              <a:buSzTx/>
              <a:buFont typeface="Arial" pitchFamily="34" charset="0"/>
              <a:buNone/>
              <a:tabLst/>
            </a:pPr>
            <a:r>
              <a:rPr lang="en-US" dirty="0"/>
              <a:t>“THIS IS A BRIEF BUT IMPACTFUL QUOTE THAT CAN ALSO INCLUDE COLOR TO MAKE YOUR POINT.”</a:t>
            </a:r>
          </a:p>
        </p:txBody>
      </p:sp>
    </p:spTree>
    <p:extLst>
      <p:ext uri="{BB962C8B-B14F-4D97-AF65-F5344CB8AC3E}">
        <p14:creationId xmlns:p14="http://schemas.microsoft.com/office/powerpoint/2010/main" val="36637185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ient Story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9" name="Text Placeholder 2">
            <a:extLst>
              <a:ext uri="{FF2B5EF4-FFF2-40B4-BE49-F238E27FC236}">
                <a16:creationId xmlns:a16="http://schemas.microsoft.com/office/drawing/2014/main" id="{8694AA01-C325-4343-8CE7-E191EE1AF2F9}"/>
              </a:ext>
            </a:extLst>
          </p:cNvPr>
          <p:cNvSpPr>
            <a:spLocks noGrp="1"/>
          </p:cNvSpPr>
          <p:nvPr>
            <p:ph type="body" sz="quarter" idx="17" hasCustomPrompt="1"/>
          </p:nvPr>
        </p:nvSpPr>
        <p:spPr>
          <a:xfrm>
            <a:off x="442913" y="970360"/>
            <a:ext cx="4991100" cy="309654"/>
          </a:xfrm>
        </p:spPr>
        <p:txBody>
          <a:bodyPr vert="horz" lIns="0" tIns="0" rIns="0" bIns="0" rtlCol="0" anchor="b">
            <a:noAutofit/>
          </a:bodyPr>
          <a:lstStyle>
            <a:lvl1pPr>
              <a:lnSpc>
                <a:spcPct val="80000"/>
              </a:lnSpc>
              <a:spcBef>
                <a:spcPts val="0"/>
              </a:spcBef>
              <a:defRPr lang="en-US" sz="1600" b="1" i="0" cap="all" baseline="0" dirty="0">
                <a:solidFill>
                  <a:schemeClr val="accent1"/>
                </a:solidFill>
                <a:latin typeface="Graphik" panose="020B0503030202060203" pitchFamily="34" charset="77"/>
              </a:defRPr>
            </a:lvl1pPr>
          </a:lstStyle>
          <a:p>
            <a:r>
              <a:rPr lang="en-AU" dirty="0"/>
              <a:t>Insert client name </a:t>
            </a:r>
            <a:br>
              <a:rPr lang="en-AU" dirty="0"/>
            </a:br>
            <a:r>
              <a:rPr lang="en-AU" dirty="0"/>
              <a:t>or description</a:t>
            </a:r>
            <a:endParaRPr lang="en-GB" dirty="0"/>
          </a:p>
        </p:txBody>
      </p:sp>
      <p:sp>
        <p:nvSpPr>
          <p:cNvPr id="10" name="Text Placeholder 2">
            <a:extLst>
              <a:ext uri="{FF2B5EF4-FFF2-40B4-BE49-F238E27FC236}">
                <a16:creationId xmlns:a16="http://schemas.microsoft.com/office/drawing/2014/main" id="{34C61BD2-6C90-E946-9818-8F6EC4E672E7}"/>
              </a:ext>
            </a:extLst>
          </p:cNvPr>
          <p:cNvSpPr>
            <a:spLocks noGrp="1"/>
          </p:cNvSpPr>
          <p:nvPr>
            <p:ph type="body" sz="quarter" idx="20" hasCustomPrompt="1"/>
          </p:nvPr>
        </p:nvSpPr>
        <p:spPr>
          <a:xfrm>
            <a:off x="442914" y="3589106"/>
            <a:ext cx="4991100" cy="932094"/>
          </a:xfrm>
        </p:spPr>
        <p:txBody>
          <a:bodyPr/>
          <a:lstStyle>
            <a:lvl1pPr>
              <a:defRPr sz="1400" b="0" i="0"/>
            </a:lvl1pPr>
            <a:lvl2pPr>
              <a:defRPr sz="1400"/>
            </a:lvl2pPr>
            <a:lvl3pPr>
              <a:defRPr sz="1400"/>
            </a:lvl3pPr>
            <a:lvl4pPr>
              <a:defRPr sz="1400"/>
            </a:lvl4pPr>
            <a:lvl5pPr>
              <a:defRPr sz="1400"/>
            </a:lvl5pPr>
          </a:lstStyle>
          <a:p>
            <a:pPr lvl="0"/>
            <a:r>
              <a:rPr lang="en-AU" dirty="0"/>
              <a:t>Insert short description of client challenge, solution provided, outcomes delivered, min 14pt font with paragraph spacing 1.1</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vitae </a:t>
            </a:r>
            <a:r>
              <a:rPr lang="en-US" dirty="0" err="1"/>
              <a:t>elit</a:t>
            </a:r>
            <a:r>
              <a:rPr lang="en-US" dirty="0"/>
              <a:t> libero, a pharetra </a:t>
            </a:r>
            <a:r>
              <a:rPr lang="en-US" dirty="0" err="1"/>
              <a:t>augue</a:t>
            </a:r>
            <a:r>
              <a:rPr lang="en-US" dirty="0"/>
              <a:t>. Maecenas </a:t>
            </a:r>
            <a:r>
              <a:rPr lang="en-US" dirty="0" err="1"/>
              <a:t>faucibus</a:t>
            </a:r>
            <a:r>
              <a:rPr lang="en-US" dirty="0"/>
              <a:t> </a:t>
            </a:r>
            <a:r>
              <a:rPr lang="en-US" dirty="0" err="1"/>
              <a:t>mollis</a:t>
            </a:r>
            <a:r>
              <a:rPr lang="en-US" dirty="0"/>
              <a:t> </a:t>
            </a:r>
            <a:r>
              <a:rPr lang="en-US" dirty="0" err="1"/>
              <a:t>interdum</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a:t>
            </a:r>
          </a:p>
        </p:txBody>
      </p:sp>
      <p:sp>
        <p:nvSpPr>
          <p:cNvPr id="6" name="Picture Placeholder 5">
            <a:extLst>
              <a:ext uri="{FF2B5EF4-FFF2-40B4-BE49-F238E27FC236}">
                <a16:creationId xmlns:a16="http://schemas.microsoft.com/office/drawing/2014/main" id="{128EE1A9-29B6-1546-AD23-B5B2DD6B3F97}"/>
              </a:ext>
            </a:extLst>
          </p:cNvPr>
          <p:cNvSpPr>
            <a:spLocks noGrp="1"/>
          </p:cNvSpPr>
          <p:nvPr>
            <p:ph type="pic" sz="quarter" idx="33"/>
          </p:nvPr>
        </p:nvSpPr>
        <p:spPr>
          <a:xfrm>
            <a:off x="5928851" y="0"/>
            <a:ext cx="6258388" cy="6859588"/>
          </a:xfrm>
          <a:pattFill prst="pct40">
            <a:fgClr>
              <a:schemeClr val="accent1"/>
            </a:fgClr>
            <a:bgClr>
              <a:schemeClr val="bg1"/>
            </a:bgClr>
          </a:pattFill>
        </p:spPr>
        <p:txBody>
          <a:bodyPr anchor="ctr"/>
          <a:lstStyle>
            <a:lvl1pPr algn="ctr">
              <a:defRPr b="0" i="0"/>
            </a:lvl1pPr>
          </a:lstStyle>
          <a:p>
            <a:endParaRPr lang="en-US" dirty="0"/>
          </a:p>
          <a:p>
            <a:endParaRPr lang="en-US" dirty="0"/>
          </a:p>
          <a:p>
            <a:r>
              <a:rPr lang="en-US" dirty="0"/>
              <a:t>Picture relevant to client story</a:t>
            </a:r>
          </a:p>
        </p:txBody>
      </p:sp>
      <p:sp>
        <p:nvSpPr>
          <p:cNvPr id="22" name="Title 13">
            <a:extLst>
              <a:ext uri="{FF2B5EF4-FFF2-40B4-BE49-F238E27FC236}">
                <a16:creationId xmlns:a16="http://schemas.microsoft.com/office/drawing/2014/main" id="{7F8C5DCC-7F5F-BD4D-97F1-29FDB21E98C5}"/>
              </a:ext>
            </a:extLst>
          </p:cNvPr>
          <p:cNvSpPr>
            <a:spLocks noGrp="1"/>
          </p:cNvSpPr>
          <p:nvPr>
            <p:ph type="title" hasCustomPrompt="1"/>
          </p:nvPr>
        </p:nvSpPr>
        <p:spPr>
          <a:xfrm>
            <a:off x="425005" y="1683417"/>
            <a:ext cx="5009008" cy="1502286"/>
          </a:xfrm>
        </p:spPr>
        <p:txBody>
          <a:bodyPr anchor="t" anchorCtr="0">
            <a:noAutofit/>
          </a:bodyPr>
          <a:lstStyle>
            <a:lvl1pPr marL="0" marR="0" indent="0" algn="l" defTabSz="914400" rtl="0" eaLnBrk="1" fontAlgn="base" latinLnBrk="0" hangingPunct="1">
              <a:lnSpc>
                <a:spcPct val="85000"/>
              </a:lnSpc>
              <a:spcBef>
                <a:spcPct val="0"/>
              </a:spcBef>
              <a:spcAft>
                <a:spcPct val="0"/>
              </a:spcAft>
              <a:buClrTx/>
              <a:buSzTx/>
              <a:buFont typeface="Arial" charset="0"/>
              <a:buNone/>
              <a:tabLst/>
              <a:defRPr sz="2800" b="0" i="0" cap="none"/>
            </a:lvl1pPr>
          </a:lstStyle>
          <a:p>
            <a:r>
              <a:rPr lang="en-US" dirty="0"/>
              <a:t>Short headline of value/solution delivered at 28pt, max 5 lines</a:t>
            </a:r>
          </a:p>
        </p:txBody>
      </p:sp>
    </p:spTree>
    <p:extLst>
      <p:ext uri="{BB962C8B-B14F-4D97-AF65-F5344CB8AC3E}">
        <p14:creationId xmlns:p14="http://schemas.microsoft.com/office/powerpoint/2010/main" val="1909015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ght Left Text 1.1">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1"/>
          </p:nvPr>
        </p:nvSpPr>
        <p:spPr/>
        <p:txBody>
          <a:bodyPr/>
          <a:lstStyle/>
          <a:p>
            <a:r>
              <a:rPr lang="en-US"/>
              <a:t>Copyright © 2018 Accenture. All rights reserved.</a:t>
            </a:r>
            <a:endParaRPr lang="en-AU" dirty="0"/>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pPr>
                <a:defRPr/>
              </a:pPr>
              <a:t>‹#›</a:t>
            </a:fld>
            <a:endParaRPr lang="en-US" dirty="0"/>
          </a:p>
        </p:txBody>
      </p:sp>
      <p:sp>
        <p:nvSpPr>
          <p:cNvPr id="11" name="Title 1">
            <a:extLst>
              <a:ext uri="{FF2B5EF4-FFF2-40B4-BE49-F238E27FC236}">
                <a16:creationId xmlns:a16="http://schemas.microsoft.com/office/drawing/2014/main" id="{B0CCDF70-4DCD-DC4B-AC45-ACF8462520BE}"/>
              </a:ext>
            </a:extLst>
          </p:cNvPr>
          <p:cNvSpPr>
            <a:spLocks noGrp="1"/>
          </p:cNvSpPr>
          <p:nvPr>
            <p:ph type="title"/>
          </p:nvPr>
        </p:nvSpPr>
        <p:spPr>
          <a:xfrm>
            <a:off x="425005" y="626871"/>
            <a:ext cx="3593400" cy="1502286"/>
          </a:xfrm>
        </p:spPr>
        <p:txBody>
          <a:bodyPr/>
          <a:lstStyle>
            <a:lvl1pPr>
              <a:defRPr b="0" i="0"/>
            </a:lvl1pPr>
          </a:lstStyle>
          <a:p>
            <a:r>
              <a:rPr lang="en-US" dirty="0"/>
              <a:t>INSERT MAIN TITLE AT 36PT MIN 30PT</a:t>
            </a:r>
          </a:p>
        </p:txBody>
      </p:sp>
      <p:sp>
        <p:nvSpPr>
          <p:cNvPr id="13" name="Text Placeholder 4">
            <a:extLst>
              <a:ext uri="{FF2B5EF4-FFF2-40B4-BE49-F238E27FC236}">
                <a16:creationId xmlns:a16="http://schemas.microsoft.com/office/drawing/2014/main" id="{2F69BFA2-96B2-F349-9AA5-A4A9E71ED560}"/>
              </a:ext>
            </a:extLst>
          </p:cNvPr>
          <p:cNvSpPr>
            <a:spLocks noGrp="1"/>
          </p:cNvSpPr>
          <p:nvPr>
            <p:ph type="body" sz="quarter" idx="33" hasCustomPrompt="1"/>
          </p:nvPr>
        </p:nvSpPr>
        <p:spPr>
          <a:xfrm>
            <a:off x="442914" y="3141955"/>
            <a:ext cx="3036456" cy="309654"/>
          </a:xfrm>
        </p:spPr>
        <p:txBody>
          <a:bodyPr anchor="b"/>
          <a:lstStyle>
            <a:lvl1pPr>
              <a:lnSpc>
                <a:spcPct val="80000"/>
              </a:lnSpc>
              <a:spcBef>
                <a:spcPts val="0"/>
              </a:spcBef>
              <a:defRPr b="1" i="0">
                <a:solidFill>
                  <a:schemeClr val="accent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a:t>INSERT SUB-TITLE MINIMUM FONT SIZE 14PT</a:t>
            </a:r>
          </a:p>
        </p:txBody>
      </p:sp>
      <p:sp>
        <p:nvSpPr>
          <p:cNvPr id="15" name="Text Placeholder 4">
            <a:extLst>
              <a:ext uri="{FF2B5EF4-FFF2-40B4-BE49-F238E27FC236}">
                <a16:creationId xmlns:a16="http://schemas.microsoft.com/office/drawing/2014/main" id="{AA446033-E2D8-1C47-9597-CCC225CD875B}"/>
              </a:ext>
            </a:extLst>
          </p:cNvPr>
          <p:cNvSpPr>
            <a:spLocks noGrp="1"/>
          </p:cNvSpPr>
          <p:nvPr>
            <p:ph type="body" sz="quarter" idx="34" hasCustomPrompt="1"/>
          </p:nvPr>
        </p:nvSpPr>
        <p:spPr>
          <a:xfrm>
            <a:off x="442915" y="3589106"/>
            <a:ext cx="3036456" cy="1880892"/>
          </a:xfrm>
        </p:spPr>
        <p:txBody>
          <a:bodyPr anchor="t"/>
          <a:lstStyle>
            <a:lvl1pPr>
              <a:defRPr sz="1400" b="0" i="0">
                <a:solidFill>
                  <a:schemeClr val="tx1"/>
                </a:solidFill>
                <a:latin typeface="Graphik" panose="020B0503030202060203" pitchFamily="34" charset="77"/>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dirty="0" err="1"/>
              <a:t>Sed</a:t>
            </a:r>
            <a:r>
              <a:rPr lang="en-US" dirty="0"/>
              <a:t>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Donec</a:t>
            </a:r>
            <a:r>
              <a:rPr lang="en-US" dirty="0"/>
              <a:t> </a:t>
            </a:r>
            <a:r>
              <a:rPr lang="en-US" dirty="0" err="1"/>
              <a:t>ullamcorper</a:t>
            </a:r>
            <a:r>
              <a:rPr lang="en-US" dirty="0"/>
              <a:t> </a:t>
            </a:r>
            <a:r>
              <a:rPr lang="en-US" dirty="0" err="1"/>
              <a:t>nulla</a:t>
            </a:r>
            <a:r>
              <a:rPr lang="en-US" dirty="0"/>
              <a:t> non </a:t>
            </a:r>
            <a:r>
              <a:rPr lang="en-US" dirty="0" err="1"/>
              <a:t>metus</a:t>
            </a:r>
            <a:r>
              <a:rPr lang="en-US" dirty="0"/>
              <a:t> </a:t>
            </a:r>
            <a:r>
              <a:rPr lang="en-US" dirty="0" err="1"/>
              <a:t>auctor</a:t>
            </a:r>
            <a:r>
              <a:rPr lang="en-US" dirty="0"/>
              <a:t> </a:t>
            </a:r>
            <a:r>
              <a:rPr lang="en-US" dirty="0" err="1"/>
              <a:t>fringilla</a:t>
            </a:r>
            <a:r>
              <a:rPr lang="en-US" dirty="0"/>
              <a:t>. </a:t>
            </a:r>
            <a:r>
              <a:rPr lang="en-US" dirty="0" err="1"/>
              <a:t>Vivamus</a:t>
            </a:r>
            <a:r>
              <a:rPr lang="en-US" dirty="0"/>
              <a:t> </a:t>
            </a:r>
            <a:r>
              <a:rPr lang="en-US" dirty="0" err="1"/>
              <a:t>sagittis</a:t>
            </a:r>
            <a:r>
              <a:rPr lang="en-US" dirty="0"/>
              <a:t> </a:t>
            </a:r>
            <a:r>
              <a:rPr lang="en-US" dirty="0" err="1"/>
              <a:t>lacus</a:t>
            </a:r>
            <a:r>
              <a:rPr lang="en-US" dirty="0"/>
              <a:t> </a:t>
            </a:r>
            <a:r>
              <a:rPr lang="en-US" dirty="0" err="1"/>
              <a:t>vel</a:t>
            </a:r>
            <a:r>
              <a:rPr lang="en-US" dirty="0"/>
              <a:t> </a:t>
            </a:r>
            <a:r>
              <a:rPr lang="en-US" dirty="0" err="1"/>
              <a:t>augue</a:t>
            </a:r>
            <a:r>
              <a:rPr lang="en-US" dirty="0"/>
              <a:t> </a:t>
            </a:r>
            <a:r>
              <a:rPr lang="en-US" dirty="0" err="1"/>
              <a:t>laoreet</a:t>
            </a:r>
            <a:r>
              <a:rPr lang="en-US" dirty="0"/>
              <a:t> </a:t>
            </a:r>
            <a:r>
              <a:rPr lang="en-US" dirty="0" err="1"/>
              <a:t>rutrum</a:t>
            </a:r>
            <a:r>
              <a:rPr lang="en-US" dirty="0"/>
              <a:t> </a:t>
            </a:r>
            <a:r>
              <a:rPr lang="en-US" dirty="0" err="1"/>
              <a:t>faucibus</a:t>
            </a:r>
            <a:r>
              <a:rPr lang="en-US" dirty="0"/>
              <a:t> dolor </a:t>
            </a:r>
            <a:r>
              <a:rPr lang="en-US" dirty="0" err="1"/>
              <a:t>auctor</a:t>
            </a:r>
            <a:r>
              <a:rPr lang="en-US" dirty="0"/>
              <a:t>. </a:t>
            </a:r>
            <a:r>
              <a:rPr lang="en-US" dirty="0" err="1"/>
              <a:t>Aenean</a:t>
            </a:r>
            <a:r>
              <a:rPr lang="en-US" dirty="0"/>
              <a:t> lacinia </a:t>
            </a:r>
            <a:r>
              <a:rPr lang="en-US" dirty="0" err="1"/>
              <a:t>bibendum</a:t>
            </a:r>
            <a:r>
              <a:rPr lang="en-US" dirty="0"/>
              <a:t> </a:t>
            </a:r>
            <a:r>
              <a:rPr lang="en-US" dirty="0" err="1"/>
              <a:t>nulla</a:t>
            </a:r>
            <a:r>
              <a:rPr lang="en-US" dirty="0"/>
              <a:t> </a:t>
            </a:r>
            <a:r>
              <a:rPr lang="en-US" dirty="0" err="1"/>
              <a:t>sed</a:t>
            </a:r>
            <a:r>
              <a:rPr lang="en-US" dirty="0"/>
              <a:t> </a:t>
            </a:r>
            <a:r>
              <a:rPr lang="en-US" dirty="0" err="1"/>
              <a:t>consectetur</a:t>
            </a:r>
            <a:r>
              <a:rPr lang="en-US" dirty="0"/>
              <a:t>.</a:t>
            </a:r>
          </a:p>
        </p:txBody>
      </p:sp>
    </p:spTree>
    <p:extLst>
      <p:ext uri="{BB962C8B-B14F-4D97-AF65-F5344CB8AC3E}">
        <p14:creationId xmlns:p14="http://schemas.microsoft.com/office/powerpoint/2010/main" val="29544754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eople 1.1">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4EFB02A-654B-4E29-B9A3-AE46D6978A4B}"/>
              </a:ext>
            </a:extLst>
          </p:cNvPr>
          <p:cNvSpPr>
            <a:spLocks noGrp="1" noChangeAspect="1"/>
          </p:cNvSpPr>
          <p:nvPr>
            <p:ph type="pic" sz="quarter" idx="23" hasCustomPrompt="1"/>
          </p:nvPr>
        </p:nvSpPr>
        <p:spPr>
          <a:xfrm>
            <a:off x="442740" y="2091995"/>
            <a:ext cx="2340864" cy="2340864"/>
          </a:xfrm>
          <a:prstGeom prst="ellipse">
            <a:avLst/>
          </a:prstGeom>
          <a:solidFill>
            <a:schemeClr val="bg1">
              <a:lumMod val="95000"/>
            </a:schemeClr>
          </a:solidFill>
        </p:spPr>
        <p:txBody>
          <a:bodyPr lIns="108000" tIns="108000" rIns="0">
            <a:normAutofit/>
          </a:bodyPr>
          <a:lstStyle>
            <a:lvl1pPr>
              <a:defRPr sz="1299" b="0" i="0"/>
            </a:lvl1pPr>
          </a:lstStyle>
          <a:p>
            <a:r>
              <a:rPr lang="en-AU" dirty="0"/>
              <a:t>Insert picture here</a:t>
            </a:r>
          </a:p>
        </p:txBody>
      </p:sp>
      <p:sp>
        <p:nvSpPr>
          <p:cNvPr id="7" name="Text Placeholder 41">
            <a:extLst>
              <a:ext uri="{FF2B5EF4-FFF2-40B4-BE49-F238E27FC236}">
                <a16:creationId xmlns:a16="http://schemas.microsoft.com/office/drawing/2014/main" id="{177E48E2-2013-4BC4-A6E0-ED65C0E47706}"/>
              </a:ext>
            </a:extLst>
          </p:cNvPr>
          <p:cNvSpPr>
            <a:spLocks noGrp="1"/>
          </p:cNvSpPr>
          <p:nvPr>
            <p:ph type="body" sz="quarter" idx="22"/>
          </p:nvPr>
        </p:nvSpPr>
        <p:spPr>
          <a:xfrm>
            <a:off x="442740" y="4647219"/>
            <a:ext cx="2337474" cy="1660910"/>
          </a:xfrm>
        </p:spPr>
        <p:txBody>
          <a:bodyPr wrap="square">
            <a:noAutofit/>
          </a:bodyPr>
          <a:lstStyle>
            <a:lvl1pPr>
              <a:lnSpc>
                <a:spcPct val="110000"/>
              </a:lnSpc>
              <a:spcAft>
                <a:spcPts val="200"/>
              </a:spcAft>
              <a:defRPr sz="1100" b="0" i="0">
                <a:solidFill>
                  <a:schemeClr val="accent1"/>
                </a:solidFill>
                <a:latin typeface="Graphik" panose="020B0503030202060203" pitchFamily="34" charset="77"/>
              </a:defRPr>
            </a:lvl1pPr>
            <a:lvl2pPr>
              <a:lnSpc>
                <a:spcPct val="110000"/>
              </a:lnSpc>
              <a:spcAft>
                <a:spcPts val="200"/>
              </a:spcAft>
              <a:defRPr sz="1100" b="0" i="0">
                <a:solidFill>
                  <a:schemeClr val="accent1"/>
                </a:solidFill>
                <a:latin typeface="Graphik" panose="020B0503030202060203" pitchFamily="34" charset="77"/>
              </a:defRPr>
            </a:lvl2pPr>
          </a:lstStyle>
          <a:p>
            <a:pPr lvl="0"/>
            <a:r>
              <a:rPr lang="en-US" dirty="0"/>
              <a:t>Edit Master text styles</a:t>
            </a:r>
          </a:p>
          <a:p>
            <a:pPr lvl="1"/>
            <a:r>
              <a:rPr lang="en-US" dirty="0"/>
              <a:t>Second level</a:t>
            </a:r>
          </a:p>
        </p:txBody>
      </p:sp>
      <p:sp>
        <p:nvSpPr>
          <p:cNvPr id="8" name="Text Placeholder 41">
            <a:extLst>
              <a:ext uri="{FF2B5EF4-FFF2-40B4-BE49-F238E27FC236}">
                <a16:creationId xmlns:a16="http://schemas.microsoft.com/office/drawing/2014/main" id="{3411D5B4-838F-41BF-8351-90594902ADE2}"/>
              </a:ext>
            </a:extLst>
          </p:cNvPr>
          <p:cNvSpPr>
            <a:spLocks noGrp="1"/>
          </p:cNvSpPr>
          <p:nvPr>
            <p:ph type="body" sz="quarter" idx="17" hasCustomPrompt="1"/>
          </p:nvPr>
        </p:nvSpPr>
        <p:spPr>
          <a:xfrm>
            <a:off x="3258788" y="2106290"/>
            <a:ext cx="2288507" cy="4201839"/>
          </a:xfrm>
        </p:spPr>
        <p:txBody>
          <a:bodyPr wrap="square">
            <a:noAutofit/>
          </a:bodyPr>
          <a:lstStyle>
            <a:lvl1pPr>
              <a:lnSpc>
                <a:spcPct val="110000"/>
              </a:lnSpc>
              <a:spcBef>
                <a:spcPts val="800"/>
              </a:spcBef>
              <a:spcAft>
                <a:spcPts val="1200"/>
              </a:spcAft>
              <a:defRPr sz="1100" b="0" i="0">
                <a:solidFill>
                  <a:schemeClr val="tx1"/>
                </a:solidFill>
                <a:latin typeface="Graphik" panose="020B0503030202060203" pitchFamily="34" charset="77"/>
              </a:defRPr>
            </a:lvl1pPr>
            <a:lvl2pPr marL="0" indent="0">
              <a:lnSpc>
                <a:spcPct val="110000"/>
              </a:lnSpc>
              <a:spcAft>
                <a:spcPts val="1200"/>
              </a:spcAft>
              <a:buNone/>
              <a:defRPr sz="1100" b="0" i="0">
                <a:solidFill>
                  <a:schemeClr val="tx1"/>
                </a:solidFill>
                <a:latin typeface="Graphik" panose="020B0503030202060203" pitchFamily="34" charset="77"/>
              </a:defRPr>
            </a:lvl2pPr>
            <a:lvl3pPr>
              <a:defRPr sz="1100" b="1">
                <a:solidFill>
                  <a:schemeClr val="tx1"/>
                </a:solidFill>
                <a:latin typeface="Graphik" panose="020B0503030202060203" pitchFamily="34" charset="77"/>
              </a:defRPr>
            </a:lvl3pPr>
          </a:lstStyle>
          <a:p>
            <a:pPr lvl="0"/>
            <a:r>
              <a:rPr lang="en-US" dirty="0"/>
              <a:t>About here</a:t>
            </a:r>
          </a:p>
          <a:p>
            <a:pPr lvl="1"/>
            <a:r>
              <a:rPr lang="en-US" dirty="0"/>
              <a:t>Second level</a:t>
            </a:r>
          </a:p>
        </p:txBody>
      </p:sp>
      <p:sp>
        <p:nvSpPr>
          <p:cNvPr id="10" name="Text Placeholder 41">
            <a:extLst>
              <a:ext uri="{FF2B5EF4-FFF2-40B4-BE49-F238E27FC236}">
                <a16:creationId xmlns:a16="http://schemas.microsoft.com/office/drawing/2014/main" id="{1A4486B8-69BA-4564-A60F-B7B2AFE9878D}"/>
              </a:ext>
            </a:extLst>
          </p:cNvPr>
          <p:cNvSpPr>
            <a:spLocks noGrp="1"/>
          </p:cNvSpPr>
          <p:nvPr>
            <p:ph type="body" sz="quarter" idx="24" hasCustomPrompt="1"/>
          </p:nvPr>
        </p:nvSpPr>
        <p:spPr>
          <a:xfrm>
            <a:off x="6058129"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5" name="Text Placeholder 41">
            <a:extLst>
              <a:ext uri="{FF2B5EF4-FFF2-40B4-BE49-F238E27FC236}">
                <a16:creationId xmlns:a16="http://schemas.microsoft.com/office/drawing/2014/main" id="{5EB2EFD1-3790-4B8B-9737-49D19852164F}"/>
              </a:ext>
            </a:extLst>
          </p:cNvPr>
          <p:cNvSpPr>
            <a:spLocks noGrp="1"/>
          </p:cNvSpPr>
          <p:nvPr>
            <p:ph type="body" sz="quarter" idx="26" hasCustomPrompt="1"/>
          </p:nvPr>
        </p:nvSpPr>
        <p:spPr>
          <a:xfrm>
            <a:off x="8869073" y="2106290"/>
            <a:ext cx="2334856" cy="833690"/>
          </a:xfrm>
        </p:spPr>
        <p:txBody>
          <a:bodyPr wrap="square">
            <a:spAutoFit/>
          </a:bodyPr>
          <a:lstStyle>
            <a:lvl1pPr>
              <a:lnSpc>
                <a:spcPct val="110000"/>
              </a:lnSpc>
              <a:spcBef>
                <a:spcPts val="1200"/>
              </a:spcBef>
              <a:spcAft>
                <a:spcPts val="200"/>
              </a:spcAft>
              <a:defRPr sz="1100" b="0" i="0">
                <a:solidFill>
                  <a:schemeClr val="tx1"/>
                </a:solidFill>
                <a:latin typeface="Graphik" panose="020B0503030202060203" pitchFamily="34" charset="77"/>
              </a:defRPr>
            </a:lvl1pPr>
            <a:lvl2pPr marL="0" indent="0">
              <a:lnSpc>
                <a:spcPct val="100000"/>
              </a:lnSpc>
              <a:spcAft>
                <a:spcPts val="600"/>
              </a:spcAft>
              <a:buNone/>
              <a:defRPr sz="1100" b="0" i="0">
                <a:solidFill>
                  <a:schemeClr val="accent1"/>
                </a:solidFill>
                <a:latin typeface="Graphik" panose="020B0503030202060203" pitchFamily="34" charset="77"/>
              </a:defRPr>
            </a:lvl2pPr>
            <a:lvl3pPr marL="0" indent="0">
              <a:lnSpc>
                <a:spcPct val="110000"/>
              </a:lnSpc>
              <a:buNone/>
              <a:defRPr sz="1100" b="0" i="0">
                <a:solidFill>
                  <a:schemeClr val="tx1"/>
                </a:solidFill>
                <a:latin typeface="Graphik" panose="020B0503030202060203" pitchFamily="34" charset="77"/>
              </a:defRPr>
            </a:lvl3pPr>
          </a:lstStyle>
          <a:p>
            <a:pPr lvl="0"/>
            <a:r>
              <a:rPr lang="en-US" dirty="0"/>
              <a:t>Project name</a:t>
            </a:r>
          </a:p>
          <a:p>
            <a:pPr lvl="1"/>
            <a:r>
              <a:rPr lang="en-US" dirty="0"/>
              <a:t>Client name</a:t>
            </a:r>
          </a:p>
          <a:p>
            <a:pPr lvl="2"/>
            <a:r>
              <a:rPr lang="en-US" dirty="0"/>
              <a:t>Third level</a:t>
            </a:r>
          </a:p>
        </p:txBody>
      </p:sp>
      <p:sp>
        <p:nvSpPr>
          <p:cNvPr id="11" name="Footer Placeholder 1">
            <a:extLst>
              <a:ext uri="{FF2B5EF4-FFF2-40B4-BE49-F238E27FC236}">
                <a16:creationId xmlns:a16="http://schemas.microsoft.com/office/drawing/2014/main" id="{D0854C54-6555-994A-A940-662B0C5AAD66}"/>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12" name="Slide Number Placeholder 2">
            <a:extLst>
              <a:ext uri="{FF2B5EF4-FFF2-40B4-BE49-F238E27FC236}">
                <a16:creationId xmlns:a16="http://schemas.microsoft.com/office/drawing/2014/main" id="{28BE1AEE-5D99-C046-A8C6-C03345AB0D5A}"/>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14" name="Title 1">
            <a:extLst>
              <a:ext uri="{FF2B5EF4-FFF2-40B4-BE49-F238E27FC236}">
                <a16:creationId xmlns:a16="http://schemas.microsoft.com/office/drawing/2014/main" id="{2C4FB7A1-E025-1B4E-BD44-9BDA28BC73EA}"/>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970335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eople 1.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4025913"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9" name="Picture Placeholder 6">
            <a:extLst>
              <a:ext uri="{FF2B5EF4-FFF2-40B4-BE49-F238E27FC236}">
                <a16:creationId xmlns:a16="http://schemas.microsoft.com/office/drawing/2014/main" id="{3D736B21-FEC6-4C48-8E5F-B3E9F8FC16B3}"/>
              </a:ext>
            </a:extLst>
          </p:cNvPr>
          <p:cNvSpPr>
            <a:spLocks noGrp="1"/>
          </p:cNvSpPr>
          <p:nvPr>
            <p:ph type="pic" sz="quarter" idx="16" hasCustomPrompt="1"/>
          </p:nvPr>
        </p:nvSpPr>
        <p:spPr>
          <a:xfrm>
            <a:off x="6643225"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0" name="Picture Placeholder 6">
            <a:extLst>
              <a:ext uri="{FF2B5EF4-FFF2-40B4-BE49-F238E27FC236}">
                <a16:creationId xmlns:a16="http://schemas.microsoft.com/office/drawing/2014/main" id="{D11A794C-A816-487F-9059-D501237AC833}"/>
              </a:ext>
            </a:extLst>
          </p:cNvPr>
          <p:cNvSpPr>
            <a:spLocks noGrp="1"/>
          </p:cNvSpPr>
          <p:nvPr>
            <p:ph type="pic" sz="quarter" idx="17" hasCustomPrompt="1"/>
          </p:nvPr>
        </p:nvSpPr>
        <p:spPr>
          <a:xfrm>
            <a:off x="9260539" y="654201"/>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3" name="Picture Placeholder 6">
            <a:extLst>
              <a:ext uri="{FF2B5EF4-FFF2-40B4-BE49-F238E27FC236}">
                <a16:creationId xmlns:a16="http://schemas.microsoft.com/office/drawing/2014/main" id="{DE110EF0-57DB-4950-8ED4-8D41124F8687}"/>
              </a:ext>
            </a:extLst>
          </p:cNvPr>
          <p:cNvSpPr>
            <a:spLocks noGrp="1"/>
          </p:cNvSpPr>
          <p:nvPr>
            <p:ph type="pic" sz="quarter" idx="18" hasCustomPrompt="1"/>
          </p:nvPr>
        </p:nvSpPr>
        <p:spPr>
          <a:xfrm>
            <a:off x="4025913"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4" name="Picture Placeholder 6">
            <a:extLst>
              <a:ext uri="{FF2B5EF4-FFF2-40B4-BE49-F238E27FC236}">
                <a16:creationId xmlns:a16="http://schemas.microsoft.com/office/drawing/2014/main" id="{BA3B997E-F659-433E-86F4-4B27FA9774B3}"/>
              </a:ext>
            </a:extLst>
          </p:cNvPr>
          <p:cNvSpPr>
            <a:spLocks noGrp="1"/>
          </p:cNvSpPr>
          <p:nvPr>
            <p:ph type="pic" sz="quarter" idx="19" hasCustomPrompt="1"/>
          </p:nvPr>
        </p:nvSpPr>
        <p:spPr>
          <a:xfrm>
            <a:off x="6643225"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5" name="Picture Placeholder 6">
            <a:extLst>
              <a:ext uri="{FF2B5EF4-FFF2-40B4-BE49-F238E27FC236}">
                <a16:creationId xmlns:a16="http://schemas.microsoft.com/office/drawing/2014/main" id="{E2B60B8D-759C-4307-8E36-9168B4188844}"/>
              </a:ext>
            </a:extLst>
          </p:cNvPr>
          <p:cNvSpPr>
            <a:spLocks noGrp="1"/>
          </p:cNvSpPr>
          <p:nvPr>
            <p:ph type="pic" sz="quarter" idx="20" hasCustomPrompt="1"/>
          </p:nvPr>
        </p:nvSpPr>
        <p:spPr>
          <a:xfrm>
            <a:off x="9260539" y="3564605"/>
            <a:ext cx="1821210" cy="1822344"/>
          </a:xfrm>
          <a:prstGeom prst="ellipse">
            <a:avLst/>
          </a:prstGeom>
          <a:pattFill prst="pct40">
            <a:fgClr>
              <a:srgbClr val="C0C0C0"/>
            </a:fgClr>
            <a:bgClr>
              <a:schemeClr val="bg1"/>
            </a:bgClr>
          </a:pattFill>
        </p:spPr>
        <p:txBody>
          <a:bodyPr lIns="0" tIns="108000" rIns="0"/>
          <a:lstStyle>
            <a:lvl1pPr algn="ctr">
              <a:defRPr b="0" i="0"/>
            </a:lvl1pPr>
          </a:lstStyle>
          <a:p>
            <a:r>
              <a:rPr lang="en-AU" dirty="0"/>
              <a:t>Insert picture here</a:t>
            </a:r>
          </a:p>
        </p:txBody>
      </p:sp>
      <p:sp>
        <p:nvSpPr>
          <p:cNvPr id="17" name="Text Placeholder 41">
            <a:extLst>
              <a:ext uri="{FF2B5EF4-FFF2-40B4-BE49-F238E27FC236}">
                <a16:creationId xmlns:a16="http://schemas.microsoft.com/office/drawing/2014/main" id="{7F1FA08D-7645-46DA-B74E-8A86B7A48513}"/>
              </a:ext>
            </a:extLst>
          </p:cNvPr>
          <p:cNvSpPr>
            <a:spLocks noGrp="1"/>
          </p:cNvSpPr>
          <p:nvPr>
            <p:ph type="body" sz="quarter" idx="21" hasCustomPrompt="1"/>
          </p:nvPr>
        </p:nvSpPr>
        <p:spPr>
          <a:xfrm>
            <a:off x="442740" y="2620514"/>
            <a:ext cx="2859558" cy="3435613"/>
          </a:xfrm>
        </p:spPr>
        <p:txBody>
          <a:bodyPr wrap="square">
            <a:noAutofit/>
          </a:bodyPr>
          <a:lstStyle>
            <a:lvl1pPr>
              <a:lnSpc>
                <a:spcPct val="110000"/>
              </a:lnSpc>
              <a:spcBef>
                <a:spcPts val="1399"/>
              </a:spcBef>
              <a:spcAft>
                <a:spcPts val="200"/>
              </a:spcAft>
              <a:defRPr sz="1299" b="0" i="0">
                <a:solidFill>
                  <a:schemeClr val="tx1"/>
                </a:solidFill>
                <a:latin typeface="Graphik" panose="020B0503030202060203" pitchFamily="34" charset="77"/>
              </a:defRPr>
            </a:lvl1pPr>
            <a:lvl2pPr>
              <a:lnSpc>
                <a:spcPct val="110000"/>
              </a:lnSpc>
              <a:spcAft>
                <a:spcPts val="200"/>
              </a:spcAft>
              <a:defRPr sz="1100" b="0" i="0">
                <a:solidFill>
                  <a:schemeClr val="tx1"/>
                </a:solidFill>
              </a:defRPr>
            </a:lvl2pPr>
          </a:lstStyle>
          <a:p>
            <a:pPr lvl="0"/>
            <a:r>
              <a:rPr lang="en-US" dirty="0"/>
              <a:t>Edit Master text styles</a:t>
            </a:r>
          </a:p>
          <a:p>
            <a:pPr lvl="1"/>
            <a:endParaRPr lang="en-US" dirty="0"/>
          </a:p>
          <a:p>
            <a:pPr lvl="1"/>
            <a:r>
              <a:rPr lang="en-US" dirty="0"/>
              <a:t>Second level</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3842893"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6460205"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9077517" y="266711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2" name="Text Placeholder 41">
            <a:extLst>
              <a:ext uri="{FF2B5EF4-FFF2-40B4-BE49-F238E27FC236}">
                <a16:creationId xmlns:a16="http://schemas.microsoft.com/office/drawing/2014/main" id="{1D9766DF-729E-4626-9D1E-DA125342010E}"/>
              </a:ext>
            </a:extLst>
          </p:cNvPr>
          <p:cNvSpPr>
            <a:spLocks noGrp="1"/>
          </p:cNvSpPr>
          <p:nvPr>
            <p:ph type="body" sz="quarter" idx="26" hasCustomPrompt="1"/>
          </p:nvPr>
        </p:nvSpPr>
        <p:spPr>
          <a:xfrm>
            <a:off x="3842893"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Text Placeholder 41">
            <a:extLst>
              <a:ext uri="{FF2B5EF4-FFF2-40B4-BE49-F238E27FC236}">
                <a16:creationId xmlns:a16="http://schemas.microsoft.com/office/drawing/2014/main" id="{EEB912AC-4C4E-413F-A86D-FF61827A4C5A}"/>
              </a:ext>
            </a:extLst>
          </p:cNvPr>
          <p:cNvSpPr>
            <a:spLocks noGrp="1"/>
          </p:cNvSpPr>
          <p:nvPr>
            <p:ph type="body" sz="quarter" idx="27" hasCustomPrompt="1"/>
          </p:nvPr>
        </p:nvSpPr>
        <p:spPr>
          <a:xfrm>
            <a:off x="6460205"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4" name="Text Placeholder 41">
            <a:extLst>
              <a:ext uri="{FF2B5EF4-FFF2-40B4-BE49-F238E27FC236}">
                <a16:creationId xmlns:a16="http://schemas.microsoft.com/office/drawing/2014/main" id="{1AEB650E-76C2-47B9-9F71-987790E6E2B2}"/>
              </a:ext>
            </a:extLst>
          </p:cNvPr>
          <p:cNvSpPr>
            <a:spLocks noGrp="1"/>
          </p:cNvSpPr>
          <p:nvPr>
            <p:ph type="body" sz="quarter" idx="28" hasCustomPrompt="1"/>
          </p:nvPr>
        </p:nvSpPr>
        <p:spPr>
          <a:xfrm>
            <a:off x="9077517" y="5611263"/>
            <a:ext cx="2187251" cy="488852"/>
          </a:xfrm>
        </p:spPr>
        <p:txBody>
          <a:bodyPr wrap="square">
            <a:spAutoFit/>
          </a:bodyPr>
          <a:lstStyle>
            <a:lvl1pPr algn="ctr">
              <a:lnSpc>
                <a:spcPct val="120000"/>
              </a:lnSpc>
              <a:spcAft>
                <a:spcPts val="0"/>
              </a:spcAft>
              <a:defRPr sz="1100" b="0" i="0">
                <a:solidFill>
                  <a:schemeClr val="tx1"/>
                </a:solidFill>
                <a:latin typeface="Graphik" panose="020B0503030202060203" pitchFamily="34" charset="77"/>
              </a:defRPr>
            </a:lvl1pPr>
            <a:lvl2pPr algn="ctr">
              <a:lnSpc>
                <a:spcPct val="120000"/>
              </a:lnSpc>
              <a:spcAft>
                <a:spcPts val="0"/>
              </a:spcAft>
              <a:defRPr sz="1100" b="0" i="0">
                <a:solidFill>
                  <a:schemeClr val="tx1"/>
                </a:solidFill>
              </a:defRPr>
            </a:lvl2pPr>
          </a:lstStyle>
          <a:p>
            <a:pPr lvl="0"/>
            <a:r>
              <a:rPr lang="en-US" dirty="0"/>
              <a:t>Insert name here</a:t>
            </a:r>
          </a:p>
          <a:p>
            <a:pPr lvl="1"/>
            <a:r>
              <a:rPr lang="en-US" dirty="0"/>
              <a:t>Job title here</a:t>
            </a:r>
          </a:p>
        </p:txBody>
      </p:sp>
      <p:sp>
        <p:nvSpPr>
          <p:cNvPr id="27" name="Text Placeholder 41">
            <a:extLst>
              <a:ext uri="{FF2B5EF4-FFF2-40B4-BE49-F238E27FC236}">
                <a16:creationId xmlns:a16="http://schemas.microsoft.com/office/drawing/2014/main" id="{5035CED4-FA38-4376-8BA3-41A2EFB1B9AE}"/>
              </a:ext>
            </a:extLst>
          </p:cNvPr>
          <p:cNvSpPr>
            <a:spLocks noGrp="1"/>
          </p:cNvSpPr>
          <p:nvPr>
            <p:ph type="body" sz="quarter" idx="29" hasCustomPrompt="1"/>
          </p:nvPr>
        </p:nvSpPr>
        <p:spPr>
          <a:xfrm>
            <a:off x="442740" y="1864190"/>
            <a:ext cx="2859558" cy="215494"/>
          </a:xfrm>
        </p:spPr>
        <p:txBody>
          <a:bodyPr wrap="square">
            <a:spAutoFit/>
          </a:bodyPr>
          <a:lstStyle>
            <a:lvl1pPr>
              <a:lnSpc>
                <a:spcPct val="100000"/>
              </a:lnSpc>
              <a:spcAft>
                <a:spcPts val="0"/>
              </a:spcAft>
              <a:defRPr sz="1399" b="0" i="0">
                <a:solidFill>
                  <a:schemeClr val="tx1"/>
                </a:solidFill>
                <a:latin typeface="Graphik" panose="020B0503030202060203" pitchFamily="34" charset="77"/>
              </a:defRPr>
            </a:lvl1pPr>
            <a:lvl2pPr>
              <a:lnSpc>
                <a:spcPct val="110000"/>
              </a:lnSpc>
              <a:spcAft>
                <a:spcPts val="200"/>
              </a:spcAft>
              <a:defRPr sz="900">
                <a:solidFill>
                  <a:schemeClr val="tx1"/>
                </a:solidFill>
              </a:defRPr>
            </a:lvl2pPr>
          </a:lstStyle>
          <a:p>
            <a:pPr lvl="0"/>
            <a:r>
              <a:rPr lang="en-US" dirty="0"/>
              <a:t>SUBTITLE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5" name="Title 1">
            <a:extLst>
              <a:ext uri="{FF2B5EF4-FFF2-40B4-BE49-F238E27FC236}">
                <a16:creationId xmlns:a16="http://schemas.microsoft.com/office/drawing/2014/main" id="{68B40B04-6FD2-7240-B15C-6FDB1F6BC029}"/>
              </a:ext>
            </a:extLst>
          </p:cNvPr>
          <p:cNvSpPr>
            <a:spLocks noGrp="1"/>
          </p:cNvSpPr>
          <p:nvPr>
            <p:ph type="title" hasCustomPrompt="1"/>
          </p:nvPr>
        </p:nvSpPr>
        <p:spPr>
          <a:xfrm>
            <a:off x="425005" y="483379"/>
            <a:ext cx="3288865" cy="1197415"/>
          </a:xfrm>
        </p:spPr>
        <p:txBody>
          <a:bodyPr vert="horz" wrap="square" lIns="0" tIns="0" rIns="0" bIns="0" rtlCol="0" anchor="b">
            <a:noAutofit/>
          </a:bodyPr>
          <a:lstStyle>
            <a:lvl1pPr>
              <a:lnSpc>
                <a:spcPct val="80000"/>
              </a:lnSpc>
              <a:spcBef>
                <a:spcPts val="0"/>
              </a:spcBef>
              <a:defRPr lang="en-US" sz="4398" b="0" i="0">
                <a:ea typeface="Roboto" panose="02000000000000000000" pitchFamily="2" charset="0"/>
              </a:defRPr>
            </a:lvl1pPr>
          </a:lstStyle>
          <a:p>
            <a:pPr marL="0" lvl="0" indent="0">
              <a:lnSpc>
                <a:spcPct val="70000"/>
              </a:lnSpc>
              <a:spcBef>
                <a:spcPts val="1200"/>
              </a:spcBef>
              <a:buFont typeface="Arial" pitchFamily="34" charset="0"/>
              <a:buNone/>
            </a:pPr>
            <a:r>
              <a:rPr lang="en-US" dirty="0"/>
              <a:t>TITLE GOES HERE</a:t>
            </a:r>
          </a:p>
        </p:txBody>
      </p:sp>
    </p:spTree>
    <p:extLst>
      <p:ext uri="{BB962C8B-B14F-4D97-AF65-F5344CB8AC3E}">
        <p14:creationId xmlns:p14="http://schemas.microsoft.com/office/powerpoint/2010/main" val="20812262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eople 1.3">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753772"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29864"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3" name="Text Placeholder 41">
            <a:extLst>
              <a:ext uri="{FF2B5EF4-FFF2-40B4-BE49-F238E27FC236}">
                <a16:creationId xmlns:a16="http://schemas.microsoft.com/office/drawing/2014/main" id="{D41C4DFE-185E-8240-B770-418193395210}"/>
              </a:ext>
            </a:extLst>
          </p:cNvPr>
          <p:cNvSpPr>
            <a:spLocks noGrp="1"/>
          </p:cNvSpPr>
          <p:nvPr>
            <p:ph type="body" sz="quarter" idx="39" hasCustomPrompt="1"/>
          </p:nvPr>
        </p:nvSpPr>
        <p:spPr>
          <a:xfrm>
            <a:off x="351280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905956"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26" name="Text Placeholder 41">
            <a:extLst>
              <a:ext uri="{FF2B5EF4-FFF2-40B4-BE49-F238E27FC236}">
                <a16:creationId xmlns:a16="http://schemas.microsoft.com/office/drawing/2014/main" id="{BC2D8AE0-93D0-214C-9069-3D732CB407D0}"/>
              </a:ext>
            </a:extLst>
          </p:cNvPr>
          <p:cNvSpPr>
            <a:spLocks noGrp="1"/>
          </p:cNvSpPr>
          <p:nvPr>
            <p:ph type="body" sz="quarter" idx="41" hasCustomPrompt="1"/>
          </p:nvPr>
        </p:nvSpPr>
        <p:spPr>
          <a:xfrm>
            <a:off x="658304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982047" y="2844747"/>
            <a:ext cx="1529352" cy="1530304"/>
          </a:xfrm>
          <a:prstGeom prst="ellipse">
            <a:avLst/>
          </a:prstGeom>
          <a:pattFill prst="pct40">
            <a:fgClr>
              <a:srgbClr val="C0C0C0"/>
            </a:fgClr>
            <a:bgClr>
              <a:schemeClr val="bg1"/>
            </a:bgClr>
          </a:pattFill>
        </p:spPr>
        <p:txBody>
          <a:bodyPr lIns="0" tIns="108000" rIns="0" anchor="ctr"/>
          <a:lstStyle>
            <a:lvl1pPr algn="ctr">
              <a:defRPr sz="1200" b="0" i="0"/>
            </a:lvl1pPr>
          </a:lstStyle>
          <a:p>
            <a:r>
              <a:rPr lang="en-AU" dirty="0"/>
              <a:t>Insert picture here</a:t>
            </a:r>
          </a:p>
        </p:txBody>
      </p:sp>
      <p:sp>
        <p:nvSpPr>
          <p:cNvPr id="34" name="Text Placeholder 41">
            <a:extLst>
              <a:ext uri="{FF2B5EF4-FFF2-40B4-BE49-F238E27FC236}">
                <a16:creationId xmlns:a16="http://schemas.microsoft.com/office/drawing/2014/main" id="{95BDB8B2-1B7B-DF43-A1B8-1B98D9DCDA19}"/>
              </a:ext>
            </a:extLst>
          </p:cNvPr>
          <p:cNvSpPr>
            <a:spLocks noGrp="1"/>
          </p:cNvSpPr>
          <p:nvPr>
            <p:ph type="body" sz="quarter" idx="43" hasCustomPrompt="1"/>
          </p:nvPr>
        </p:nvSpPr>
        <p:spPr>
          <a:xfrm>
            <a:off x="9653280" y="4492417"/>
            <a:ext cx="2175183"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14" name="Title 1">
            <a:extLst>
              <a:ext uri="{FF2B5EF4-FFF2-40B4-BE49-F238E27FC236}">
                <a16:creationId xmlns:a16="http://schemas.microsoft.com/office/drawing/2014/main" id="{8F67008E-86AE-4348-888E-E0E65116A71F}"/>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460608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People 1.4">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36346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684361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3895185"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709985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10039988"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10304531"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36346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684361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3895185"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709985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10039988"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10304531"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3" name="Title 1">
            <a:extLst>
              <a:ext uri="{FF2B5EF4-FFF2-40B4-BE49-F238E27FC236}">
                <a16:creationId xmlns:a16="http://schemas.microsoft.com/office/drawing/2014/main" id="{C618B45D-5C5B-D14A-A868-CDF2715515DE}"/>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34873094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People 1.5">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69051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19" name="Text Placeholder 41">
            <a:extLst>
              <a:ext uri="{FF2B5EF4-FFF2-40B4-BE49-F238E27FC236}">
                <a16:creationId xmlns:a16="http://schemas.microsoft.com/office/drawing/2014/main" id="{F996EC7F-3B94-44CB-95AE-46012470B477}"/>
              </a:ext>
            </a:extLst>
          </p:cNvPr>
          <p:cNvSpPr>
            <a:spLocks noGrp="1"/>
          </p:cNvSpPr>
          <p:nvPr>
            <p:ph type="body" sz="quarter" idx="23" hasCustomPrompt="1"/>
          </p:nvPr>
        </p:nvSpPr>
        <p:spPr>
          <a:xfrm>
            <a:off x="4250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20" name="Text Placeholder 41">
            <a:extLst>
              <a:ext uri="{FF2B5EF4-FFF2-40B4-BE49-F238E27FC236}">
                <a16:creationId xmlns:a16="http://schemas.microsoft.com/office/drawing/2014/main" id="{933F2A73-79B9-4EF1-8DDE-4B21A5E4C959}"/>
              </a:ext>
            </a:extLst>
          </p:cNvPr>
          <p:cNvSpPr>
            <a:spLocks noGrp="1"/>
          </p:cNvSpPr>
          <p:nvPr>
            <p:ph type="body" sz="quarter" idx="24" hasCustomPrompt="1"/>
          </p:nvPr>
        </p:nvSpPr>
        <p:spPr>
          <a:xfrm>
            <a:off x="2373281"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1" name="Text Placeholder 41">
            <a:extLst>
              <a:ext uri="{FF2B5EF4-FFF2-40B4-BE49-F238E27FC236}">
                <a16:creationId xmlns:a16="http://schemas.microsoft.com/office/drawing/2014/main" id="{C9341F21-3C8F-409B-9A6F-900D181D1BE6}"/>
              </a:ext>
            </a:extLst>
          </p:cNvPr>
          <p:cNvSpPr>
            <a:spLocks noGrp="1"/>
          </p:cNvSpPr>
          <p:nvPr>
            <p:ph type="body" sz="quarter" idx="25" hasCustomPrompt="1"/>
          </p:nvPr>
        </p:nvSpPr>
        <p:spPr>
          <a:xfrm>
            <a:off x="4320593"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28" name="Picture Placeholder 6">
            <a:extLst>
              <a:ext uri="{FF2B5EF4-FFF2-40B4-BE49-F238E27FC236}">
                <a16:creationId xmlns:a16="http://schemas.microsoft.com/office/drawing/2014/main" id="{2498E870-A201-5E46-BB51-E920D22FCAA9}"/>
              </a:ext>
            </a:extLst>
          </p:cNvPr>
          <p:cNvSpPr>
            <a:spLocks noGrp="1"/>
          </p:cNvSpPr>
          <p:nvPr>
            <p:ph type="pic" sz="quarter" idx="38" hasCustomPrompt="1"/>
          </p:nvPr>
        </p:nvSpPr>
        <p:spPr>
          <a:xfrm>
            <a:off x="2637824"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9" name="Picture Placeholder 6">
            <a:extLst>
              <a:ext uri="{FF2B5EF4-FFF2-40B4-BE49-F238E27FC236}">
                <a16:creationId xmlns:a16="http://schemas.microsoft.com/office/drawing/2014/main" id="{B0630F82-690C-ED48-83F5-C2490B24C029}"/>
              </a:ext>
            </a:extLst>
          </p:cNvPr>
          <p:cNvSpPr>
            <a:spLocks noGrp="1"/>
          </p:cNvSpPr>
          <p:nvPr>
            <p:ph type="pic" sz="quarter" idx="39" hasCustomPrompt="1"/>
          </p:nvPr>
        </p:nvSpPr>
        <p:spPr>
          <a:xfrm>
            <a:off x="4585136"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0" name="Text Placeholder 41">
            <a:extLst>
              <a:ext uri="{FF2B5EF4-FFF2-40B4-BE49-F238E27FC236}">
                <a16:creationId xmlns:a16="http://schemas.microsoft.com/office/drawing/2014/main" id="{173A9BD6-2A31-F44F-BE1D-C1302795CB75}"/>
              </a:ext>
            </a:extLst>
          </p:cNvPr>
          <p:cNvSpPr>
            <a:spLocks noGrp="1"/>
          </p:cNvSpPr>
          <p:nvPr>
            <p:ph type="body" sz="quarter" idx="40" hasCustomPrompt="1"/>
          </p:nvPr>
        </p:nvSpPr>
        <p:spPr>
          <a:xfrm>
            <a:off x="6267905"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3" name="Picture Placeholder 6">
            <a:extLst>
              <a:ext uri="{FF2B5EF4-FFF2-40B4-BE49-F238E27FC236}">
                <a16:creationId xmlns:a16="http://schemas.microsoft.com/office/drawing/2014/main" id="{29D11028-8DC5-3043-B3FC-0FAD07B45479}"/>
              </a:ext>
            </a:extLst>
          </p:cNvPr>
          <p:cNvSpPr>
            <a:spLocks noGrp="1"/>
          </p:cNvSpPr>
          <p:nvPr>
            <p:ph type="pic" sz="quarter" idx="41" hasCustomPrompt="1"/>
          </p:nvPr>
        </p:nvSpPr>
        <p:spPr>
          <a:xfrm>
            <a:off x="6532448"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2" name="Picture Placeholder 6">
            <a:extLst>
              <a:ext uri="{FF2B5EF4-FFF2-40B4-BE49-F238E27FC236}">
                <a16:creationId xmlns:a16="http://schemas.microsoft.com/office/drawing/2014/main" id="{2335AFE9-4ED3-DF49-928D-AB27E278FD49}"/>
              </a:ext>
            </a:extLst>
          </p:cNvPr>
          <p:cNvSpPr>
            <a:spLocks noGrp="1"/>
          </p:cNvSpPr>
          <p:nvPr>
            <p:ph type="pic" sz="quarter" idx="42" hasCustomPrompt="1"/>
          </p:nvPr>
        </p:nvSpPr>
        <p:spPr>
          <a:xfrm>
            <a:off x="69051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3" name="Text Placeholder 41">
            <a:extLst>
              <a:ext uri="{FF2B5EF4-FFF2-40B4-BE49-F238E27FC236}">
                <a16:creationId xmlns:a16="http://schemas.microsoft.com/office/drawing/2014/main" id="{725B7F0C-44C8-884A-BF42-26370C8D4F86}"/>
              </a:ext>
            </a:extLst>
          </p:cNvPr>
          <p:cNvSpPr>
            <a:spLocks noGrp="1"/>
          </p:cNvSpPr>
          <p:nvPr>
            <p:ph type="body" sz="quarter" idx="43" hasCustomPrompt="1"/>
          </p:nvPr>
        </p:nvSpPr>
        <p:spPr>
          <a:xfrm>
            <a:off x="4250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latin typeface="Graphik" panose="020B0503030202060203" pitchFamily="34" charset="77"/>
              </a:defRPr>
            </a:lvl2pPr>
          </a:lstStyle>
          <a:p>
            <a:pPr lvl="0"/>
            <a:r>
              <a:rPr lang="en-US" dirty="0"/>
              <a:t>Insert name here</a:t>
            </a:r>
          </a:p>
          <a:p>
            <a:pPr lvl="1"/>
            <a:r>
              <a:rPr lang="en-US" dirty="0"/>
              <a:t>Job title here</a:t>
            </a:r>
          </a:p>
        </p:txBody>
      </p:sp>
      <p:sp>
        <p:nvSpPr>
          <p:cNvPr id="44" name="Text Placeholder 41">
            <a:extLst>
              <a:ext uri="{FF2B5EF4-FFF2-40B4-BE49-F238E27FC236}">
                <a16:creationId xmlns:a16="http://schemas.microsoft.com/office/drawing/2014/main" id="{385DC715-D5A8-194E-9039-91119DD1AE63}"/>
              </a:ext>
            </a:extLst>
          </p:cNvPr>
          <p:cNvSpPr>
            <a:spLocks noGrp="1"/>
          </p:cNvSpPr>
          <p:nvPr>
            <p:ph type="body" sz="quarter" idx="44" hasCustomPrompt="1"/>
          </p:nvPr>
        </p:nvSpPr>
        <p:spPr>
          <a:xfrm>
            <a:off x="2373281"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5" name="Text Placeholder 41">
            <a:extLst>
              <a:ext uri="{FF2B5EF4-FFF2-40B4-BE49-F238E27FC236}">
                <a16:creationId xmlns:a16="http://schemas.microsoft.com/office/drawing/2014/main" id="{72975DBB-2A91-9E44-BF40-040B6E8FD128}"/>
              </a:ext>
            </a:extLst>
          </p:cNvPr>
          <p:cNvSpPr>
            <a:spLocks noGrp="1"/>
          </p:cNvSpPr>
          <p:nvPr>
            <p:ph type="body" sz="quarter" idx="45" hasCustomPrompt="1"/>
          </p:nvPr>
        </p:nvSpPr>
        <p:spPr>
          <a:xfrm>
            <a:off x="4320593"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6" name="Picture Placeholder 6">
            <a:extLst>
              <a:ext uri="{FF2B5EF4-FFF2-40B4-BE49-F238E27FC236}">
                <a16:creationId xmlns:a16="http://schemas.microsoft.com/office/drawing/2014/main" id="{3AC1A77D-7E32-4E43-B36F-7B80E2E40A2C}"/>
              </a:ext>
            </a:extLst>
          </p:cNvPr>
          <p:cNvSpPr>
            <a:spLocks noGrp="1"/>
          </p:cNvSpPr>
          <p:nvPr>
            <p:ph type="pic" sz="quarter" idx="46" hasCustomPrompt="1"/>
          </p:nvPr>
        </p:nvSpPr>
        <p:spPr>
          <a:xfrm>
            <a:off x="2637824"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7" name="Picture Placeholder 6">
            <a:extLst>
              <a:ext uri="{FF2B5EF4-FFF2-40B4-BE49-F238E27FC236}">
                <a16:creationId xmlns:a16="http://schemas.microsoft.com/office/drawing/2014/main" id="{A4A072B4-72E7-814F-B578-30E99EF44E57}"/>
              </a:ext>
            </a:extLst>
          </p:cNvPr>
          <p:cNvSpPr>
            <a:spLocks noGrp="1"/>
          </p:cNvSpPr>
          <p:nvPr>
            <p:ph type="pic" sz="quarter" idx="47" hasCustomPrompt="1"/>
          </p:nvPr>
        </p:nvSpPr>
        <p:spPr>
          <a:xfrm>
            <a:off x="4585136"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48" name="Text Placeholder 41">
            <a:extLst>
              <a:ext uri="{FF2B5EF4-FFF2-40B4-BE49-F238E27FC236}">
                <a16:creationId xmlns:a16="http://schemas.microsoft.com/office/drawing/2014/main" id="{B4AB9CF4-0252-ED46-8858-0341480C9019}"/>
              </a:ext>
            </a:extLst>
          </p:cNvPr>
          <p:cNvSpPr>
            <a:spLocks noGrp="1"/>
          </p:cNvSpPr>
          <p:nvPr>
            <p:ph type="body" sz="quarter" idx="48" hasCustomPrompt="1"/>
          </p:nvPr>
        </p:nvSpPr>
        <p:spPr>
          <a:xfrm>
            <a:off x="6267905"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49" name="Picture Placeholder 6">
            <a:extLst>
              <a:ext uri="{FF2B5EF4-FFF2-40B4-BE49-F238E27FC236}">
                <a16:creationId xmlns:a16="http://schemas.microsoft.com/office/drawing/2014/main" id="{4BD981FC-93D8-3141-B9DB-84DB484B2636}"/>
              </a:ext>
            </a:extLst>
          </p:cNvPr>
          <p:cNvSpPr>
            <a:spLocks noGrp="1"/>
          </p:cNvSpPr>
          <p:nvPr>
            <p:ph type="pic" sz="quarter" idx="49" hasCustomPrompt="1"/>
          </p:nvPr>
        </p:nvSpPr>
        <p:spPr>
          <a:xfrm>
            <a:off x="6532448"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2" name="Text Placeholder 41">
            <a:extLst>
              <a:ext uri="{FF2B5EF4-FFF2-40B4-BE49-F238E27FC236}">
                <a16:creationId xmlns:a16="http://schemas.microsoft.com/office/drawing/2014/main" id="{80F6B33A-2BD9-E243-87CE-31614712B074}"/>
              </a:ext>
            </a:extLst>
          </p:cNvPr>
          <p:cNvSpPr>
            <a:spLocks noGrp="1"/>
          </p:cNvSpPr>
          <p:nvPr>
            <p:ph type="body" sz="quarter" idx="50" hasCustomPrompt="1"/>
          </p:nvPr>
        </p:nvSpPr>
        <p:spPr>
          <a:xfrm>
            <a:off x="8215217"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3" name="Picture Placeholder 6">
            <a:extLst>
              <a:ext uri="{FF2B5EF4-FFF2-40B4-BE49-F238E27FC236}">
                <a16:creationId xmlns:a16="http://schemas.microsoft.com/office/drawing/2014/main" id="{C129D592-49FE-CA4E-BEA8-04A4C22D4AD1}"/>
              </a:ext>
            </a:extLst>
          </p:cNvPr>
          <p:cNvSpPr>
            <a:spLocks noGrp="1"/>
          </p:cNvSpPr>
          <p:nvPr>
            <p:ph type="pic" sz="quarter" idx="51" hasCustomPrompt="1"/>
          </p:nvPr>
        </p:nvSpPr>
        <p:spPr>
          <a:xfrm>
            <a:off x="8479760"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4" name="Text Placeholder 41">
            <a:extLst>
              <a:ext uri="{FF2B5EF4-FFF2-40B4-BE49-F238E27FC236}">
                <a16:creationId xmlns:a16="http://schemas.microsoft.com/office/drawing/2014/main" id="{61BD7578-B8E5-484D-8E4F-A7165D1F6E56}"/>
              </a:ext>
            </a:extLst>
          </p:cNvPr>
          <p:cNvSpPr>
            <a:spLocks noGrp="1"/>
          </p:cNvSpPr>
          <p:nvPr>
            <p:ph type="body" sz="quarter" idx="52" hasCustomPrompt="1"/>
          </p:nvPr>
        </p:nvSpPr>
        <p:spPr>
          <a:xfrm>
            <a:off x="8215217"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26" name="Picture Placeholder 6">
            <a:extLst>
              <a:ext uri="{FF2B5EF4-FFF2-40B4-BE49-F238E27FC236}">
                <a16:creationId xmlns:a16="http://schemas.microsoft.com/office/drawing/2014/main" id="{74D980CB-BE20-0144-ACE8-AF79292D7D14}"/>
              </a:ext>
            </a:extLst>
          </p:cNvPr>
          <p:cNvSpPr>
            <a:spLocks noGrp="1"/>
          </p:cNvSpPr>
          <p:nvPr>
            <p:ph type="pic" sz="quarter" idx="53" hasCustomPrompt="1"/>
          </p:nvPr>
        </p:nvSpPr>
        <p:spPr>
          <a:xfrm>
            <a:off x="8479760"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27" name="Text Placeholder 41">
            <a:extLst>
              <a:ext uri="{FF2B5EF4-FFF2-40B4-BE49-F238E27FC236}">
                <a16:creationId xmlns:a16="http://schemas.microsoft.com/office/drawing/2014/main" id="{444145A4-915A-2541-BE3E-642D6C070FF7}"/>
              </a:ext>
            </a:extLst>
          </p:cNvPr>
          <p:cNvSpPr>
            <a:spLocks noGrp="1"/>
          </p:cNvSpPr>
          <p:nvPr>
            <p:ph type="body" sz="quarter" idx="54" hasCustomPrompt="1"/>
          </p:nvPr>
        </p:nvSpPr>
        <p:spPr>
          <a:xfrm>
            <a:off x="10162529" y="3593915"/>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4" name="Picture Placeholder 6">
            <a:extLst>
              <a:ext uri="{FF2B5EF4-FFF2-40B4-BE49-F238E27FC236}">
                <a16:creationId xmlns:a16="http://schemas.microsoft.com/office/drawing/2014/main" id="{E92350EC-D9A8-E74B-9381-7E9FDD632040}"/>
              </a:ext>
            </a:extLst>
          </p:cNvPr>
          <p:cNvSpPr>
            <a:spLocks noGrp="1"/>
          </p:cNvSpPr>
          <p:nvPr>
            <p:ph type="pic" sz="quarter" idx="55" hasCustomPrompt="1"/>
          </p:nvPr>
        </p:nvSpPr>
        <p:spPr>
          <a:xfrm>
            <a:off x="10427072" y="2145102"/>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5" name="Text Placeholder 41">
            <a:extLst>
              <a:ext uri="{FF2B5EF4-FFF2-40B4-BE49-F238E27FC236}">
                <a16:creationId xmlns:a16="http://schemas.microsoft.com/office/drawing/2014/main" id="{9599BA04-817B-A348-9E75-BB0777A75F60}"/>
              </a:ext>
            </a:extLst>
          </p:cNvPr>
          <p:cNvSpPr>
            <a:spLocks noGrp="1"/>
          </p:cNvSpPr>
          <p:nvPr>
            <p:ph type="body" sz="quarter" idx="56" hasCustomPrompt="1"/>
          </p:nvPr>
        </p:nvSpPr>
        <p:spPr>
          <a:xfrm>
            <a:off x="10162529" y="5842534"/>
            <a:ext cx="1788475" cy="338554"/>
          </a:xfrm>
        </p:spPr>
        <p:txBody>
          <a:bodyPr wrap="square">
            <a:spAutoFit/>
          </a:bodyPr>
          <a:lstStyle>
            <a:lvl1pPr algn="ctr">
              <a:lnSpc>
                <a:spcPct val="100000"/>
              </a:lnSpc>
              <a:spcBef>
                <a:spcPts val="0"/>
              </a:spcBef>
              <a:spcAft>
                <a:spcPts val="0"/>
              </a:spcAft>
              <a:defRPr sz="1100" b="0" i="0">
                <a:solidFill>
                  <a:schemeClr val="tx1"/>
                </a:solidFill>
                <a:latin typeface="Graphik" panose="020B0503030202060203" pitchFamily="34" charset="77"/>
              </a:defRPr>
            </a:lvl1pPr>
            <a:lvl2pPr algn="ctr">
              <a:lnSpc>
                <a:spcPct val="100000"/>
              </a:lnSpc>
              <a:spcBef>
                <a:spcPts val="0"/>
              </a:spcBef>
              <a:spcAft>
                <a:spcPts val="0"/>
              </a:spcAft>
              <a:defRPr sz="1100" b="0" i="0">
                <a:solidFill>
                  <a:schemeClr val="tx1"/>
                </a:solidFill>
              </a:defRPr>
            </a:lvl2pPr>
          </a:lstStyle>
          <a:p>
            <a:pPr lvl="0"/>
            <a:r>
              <a:rPr lang="en-US" dirty="0"/>
              <a:t>Insert name here</a:t>
            </a:r>
          </a:p>
          <a:p>
            <a:pPr lvl="1"/>
            <a:r>
              <a:rPr lang="en-US" dirty="0"/>
              <a:t>Job title here</a:t>
            </a:r>
          </a:p>
        </p:txBody>
      </p:sp>
      <p:sp>
        <p:nvSpPr>
          <p:cNvPr id="36" name="Picture Placeholder 6">
            <a:extLst>
              <a:ext uri="{FF2B5EF4-FFF2-40B4-BE49-F238E27FC236}">
                <a16:creationId xmlns:a16="http://schemas.microsoft.com/office/drawing/2014/main" id="{78B859B4-38CE-F148-9DDD-7C55E5107C3F}"/>
              </a:ext>
            </a:extLst>
          </p:cNvPr>
          <p:cNvSpPr>
            <a:spLocks noGrp="1"/>
          </p:cNvSpPr>
          <p:nvPr>
            <p:ph type="pic" sz="quarter" idx="57" hasCustomPrompt="1"/>
          </p:nvPr>
        </p:nvSpPr>
        <p:spPr>
          <a:xfrm>
            <a:off x="10427072" y="4393721"/>
            <a:ext cx="1257461" cy="1258244"/>
          </a:xfrm>
          <a:prstGeom prst="ellipse">
            <a:avLst/>
          </a:prstGeom>
          <a:pattFill prst="pct40">
            <a:fgClr>
              <a:srgbClr val="C0C0C0"/>
            </a:fgClr>
            <a:bgClr>
              <a:schemeClr val="bg1"/>
            </a:bgClr>
          </a:pattFill>
        </p:spPr>
        <p:txBody>
          <a:bodyPr lIns="0" tIns="108000" rIns="0"/>
          <a:lstStyle>
            <a:lvl1pPr algn="ctr">
              <a:defRPr sz="1200" b="0" i="0"/>
            </a:lvl1pPr>
          </a:lstStyle>
          <a:p>
            <a:r>
              <a:rPr lang="en-AU" dirty="0"/>
              <a:t>Insert picture here</a:t>
            </a:r>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dirty="0"/>
              <a:t>INSERT MAIN TITLE </a:t>
            </a:r>
            <a:br>
              <a:rPr lang="en-US" dirty="0"/>
            </a:br>
            <a:r>
              <a:rPr lang="en-US" dirty="0"/>
              <a:t>AT 36PT MIN 30PT</a:t>
            </a:r>
          </a:p>
        </p:txBody>
      </p:sp>
    </p:spTree>
    <p:extLst>
      <p:ext uri="{BB962C8B-B14F-4D97-AF65-F5344CB8AC3E}">
        <p14:creationId xmlns:p14="http://schemas.microsoft.com/office/powerpoint/2010/main" val="11667437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People 1.5">
    <p:bg>
      <p:bgPr>
        <a:solidFill>
          <a:schemeClr val="bg1"/>
        </a:solidFill>
        <a:effectLst/>
      </p:bgPr>
    </p:bg>
    <p:spTree>
      <p:nvGrpSpPr>
        <p:cNvPr id="1" name=""/>
        <p:cNvGrpSpPr/>
        <p:nvPr/>
      </p:nvGrpSpPr>
      <p:grpSpPr>
        <a:xfrm>
          <a:off x="0" y="0"/>
          <a:ext cx="0" cy="0"/>
          <a:chOff x="0" y="0"/>
          <a:chExt cx="0" cy="0"/>
        </a:xfrm>
      </p:grpSpPr>
      <p:sp>
        <p:nvSpPr>
          <p:cNvPr id="31" name="Footer Placeholder 1">
            <a:extLst>
              <a:ext uri="{FF2B5EF4-FFF2-40B4-BE49-F238E27FC236}">
                <a16:creationId xmlns:a16="http://schemas.microsoft.com/office/drawing/2014/main" id="{9FE0AE3E-6D82-A640-8C29-9A05DDFC572F}"/>
              </a:ext>
            </a:extLst>
          </p:cNvPr>
          <p:cNvSpPr>
            <a:spLocks noGrp="1"/>
          </p:cNvSpPr>
          <p:nvPr>
            <p:ph type="ftr" sz="quarter" idx="36"/>
          </p:nvPr>
        </p:nvSpPr>
        <p:spPr>
          <a:xfrm>
            <a:off x="7388697" y="6538913"/>
            <a:ext cx="4140338" cy="162000"/>
          </a:xfrm>
        </p:spPr>
        <p:txBody>
          <a:bodyPr/>
          <a:lstStyle/>
          <a:p>
            <a:r>
              <a:rPr lang="en-US" dirty="0"/>
              <a:t>Copyright © 2018 Accenture. All rights reserved.</a:t>
            </a:r>
            <a:endParaRPr lang="en-AU" dirty="0"/>
          </a:p>
        </p:txBody>
      </p:sp>
      <p:sp>
        <p:nvSpPr>
          <p:cNvPr id="32" name="Slide Number Placeholder 2">
            <a:extLst>
              <a:ext uri="{FF2B5EF4-FFF2-40B4-BE49-F238E27FC236}">
                <a16:creationId xmlns:a16="http://schemas.microsoft.com/office/drawing/2014/main" id="{DBCB0680-F241-9E4F-88FC-08DB0A970322}"/>
              </a:ext>
            </a:extLst>
          </p:cNvPr>
          <p:cNvSpPr>
            <a:spLocks noGrp="1"/>
          </p:cNvSpPr>
          <p:nvPr>
            <p:ph type="sldNum" sz="quarter" idx="37"/>
          </p:nvPr>
        </p:nvSpPr>
        <p:spPr>
          <a:xfrm flipH="1">
            <a:off x="11612463" y="6538988"/>
            <a:ext cx="216000" cy="161925"/>
          </a:xfrm>
        </p:spPr>
        <p:txBody>
          <a:bodyPr/>
          <a:lstStyle/>
          <a:p>
            <a:pPr>
              <a:defRPr/>
            </a:pPr>
            <a:fld id="{90CBDC3A-D49F-4631-A8C7-55D59B33E5FA}" type="slidenum">
              <a:rPr lang="en-US" smtClean="0"/>
              <a:pPr>
                <a:defRPr/>
              </a:pPr>
              <a:t>‹#›</a:t>
            </a:fld>
            <a:endParaRPr lang="en-US" dirty="0"/>
          </a:p>
        </p:txBody>
      </p:sp>
      <p:sp>
        <p:nvSpPr>
          <p:cNvPr id="38" name="Title 1">
            <a:extLst>
              <a:ext uri="{FF2B5EF4-FFF2-40B4-BE49-F238E27FC236}">
                <a16:creationId xmlns:a16="http://schemas.microsoft.com/office/drawing/2014/main" id="{E59E3A83-6B16-B842-8D36-2778F4F4BD64}"/>
              </a:ext>
            </a:extLst>
          </p:cNvPr>
          <p:cNvSpPr>
            <a:spLocks noGrp="1"/>
          </p:cNvSpPr>
          <p:nvPr>
            <p:ph type="title" hasCustomPrompt="1"/>
          </p:nvPr>
        </p:nvSpPr>
        <p:spPr>
          <a:xfrm>
            <a:off x="425005" y="296932"/>
            <a:ext cx="7323730" cy="1502286"/>
          </a:xfrm>
        </p:spPr>
        <p:txBody>
          <a:bodyPr vert="horz" wrap="square" lIns="0" tIns="0" rIns="0" bIns="0" rtlCol="0" anchor="b" anchorCtr="0">
            <a:noAutofit/>
          </a:bodyPr>
          <a:lstStyle>
            <a:lvl1pPr>
              <a:defRPr lang="en-US" sz="4800" dirty="0">
                <a:solidFill>
                  <a:schemeClr val="accent1"/>
                </a:solidFill>
                <a:ea typeface="Roboto" panose="02000000000000000000" pitchFamily="2" charset="0"/>
              </a:defRPr>
            </a:lvl1pPr>
          </a:lstStyle>
          <a:p>
            <a:pPr marL="0" lvl="0" indent="0">
              <a:spcBef>
                <a:spcPts val="0"/>
              </a:spcBef>
              <a:buFont typeface="Arial" pitchFamily="34" charset="0"/>
              <a:buNone/>
            </a:pPr>
            <a:r>
              <a:rPr lang="en-US" dirty="0"/>
              <a:t>THANK YOU</a:t>
            </a:r>
          </a:p>
        </p:txBody>
      </p:sp>
      <p:sp>
        <p:nvSpPr>
          <p:cNvPr id="3" name="Text Placeholder 2">
            <a:extLst>
              <a:ext uri="{FF2B5EF4-FFF2-40B4-BE49-F238E27FC236}">
                <a16:creationId xmlns:a16="http://schemas.microsoft.com/office/drawing/2014/main" id="{874901FA-FD51-5E40-A122-78CB3B1396FE}"/>
              </a:ext>
            </a:extLst>
          </p:cNvPr>
          <p:cNvSpPr>
            <a:spLocks noGrp="1"/>
          </p:cNvSpPr>
          <p:nvPr>
            <p:ph type="body" sz="quarter" idx="38" hasCustomPrompt="1"/>
          </p:nvPr>
        </p:nvSpPr>
        <p:spPr>
          <a:xfrm>
            <a:off x="425450" y="2123123"/>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CONTACT</a:t>
            </a:r>
          </a:p>
        </p:txBody>
      </p:sp>
      <p:sp>
        <p:nvSpPr>
          <p:cNvPr id="5" name="Text Placeholder 4">
            <a:extLst>
              <a:ext uri="{FF2B5EF4-FFF2-40B4-BE49-F238E27FC236}">
                <a16:creationId xmlns:a16="http://schemas.microsoft.com/office/drawing/2014/main" id="{78A8F3B8-2664-754D-A7A1-EC2480B32992}"/>
              </a:ext>
            </a:extLst>
          </p:cNvPr>
          <p:cNvSpPr>
            <a:spLocks noGrp="1"/>
          </p:cNvSpPr>
          <p:nvPr>
            <p:ph type="body" sz="quarter" idx="40"/>
          </p:nvPr>
        </p:nvSpPr>
        <p:spPr>
          <a:xfrm>
            <a:off x="425004" y="2571924"/>
            <a:ext cx="5518595" cy="2076121"/>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75BD2455-2C04-9C4A-8FD1-E4374A5E6DBA}"/>
              </a:ext>
            </a:extLst>
          </p:cNvPr>
          <p:cNvSpPr>
            <a:spLocks noGrp="1"/>
          </p:cNvSpPr>
          <p:nvPr>
            <p:ph type="body" sz="quarter" idx="41" hasCustomPrompt="1"/>
          </p:nvPr>
        </p:nvSpPr>
        <p:spPr>
          <a:xfrm>
            <a:off x="425450" y="5154831"/>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JOIN THE CONVERSATION</a:t>
            </a:r>
          </a:p>
        </p:txBody>
      </p:sp>
      <p:sp>
        <p:nvSpPr>
          <p:cNvPr id="40" name="Text Placeholder 4">
            <a:extLst>
              <a:ext uri="{FF2B5EF4-FFF2-40B4-BE49-F238E27FC236}">
                <a16:creationId xmlns:a16="http://schemas.microsoft.com/office/drawing/2014/main" id="{24C204F3-EA4F-6D4B-A039-9096F1AFF21A}"/>
              </a:ext>
            </a:extLst>
          </p:cNvPr>
          <p:cNvSpPr>
            <a:spLocks noGrp="1"/>
          </p:cNvSpPr>
          <p:nvPr>
            <p:ph type="body" sz="quarter" idx="42" hasCustomPrompt="1"/>
          </p:nvPr>
        </p:nvSpPr>
        <p:spPr>
          <a:xfrm>
            <a:off x="425004" y="5603633"/>
            <a:ext cx="5518595" cy="492367"/>
          </a:xfrm>
        </p:spPr>
        <p:txBody>
          <a:bodyPr/>
          <a:lstStyle>
            <a:lvl1pPr>
              <a:spcBef>
                <a:spcPts val="0"/>
              </a:spcBef>
              <a:defRPr sz="1200"/>
            </a:lvl1pPr>
            <a:lvl2pPr>
              <a:defRPr sz="1200"/>
            </a:lvl2pPr>
            <a:lvl3pPr>
              <a:defRPr sz="1200"/>
            </a:lvl3pPr>
            <a:lvl4pPr>
              <a:defRPr sz="1200"/>
            </a:lvl4pPr>
            <a:lvl5pPr>
              <a:defRPr sz="1200"/>
            </a:lvl5pPr>
          </a:lstStyle>
          <a:p>
            <a:pPr lvl="0"/>
            <a:r>
              <a:rPr lang="en-US" dirty="0"/>
              <a:t>@</a:t>
            </a:r>
            <a:r>
              <a:rPr lang="en-US" dirty="0" err="1"/>
              <a:t>AccentureACTIVE</a:t>
            </a:r>
            <a:endParaRPr lang="en-US" dirty="0"/>
          </a:p>
        </p:txBody>
      </p:sp>
      <p:sp>
        <p:nvSpPr>
          <p:cNvPr id="54" name="Text Placeholder 2">
            <a:extLst>
              <a:ext uri="{FF2B5EF4-FFF2-40B4-BE49-F238E27FC236}">
                <a16:creationId xmlns:a16="http://schemas.microsoft.com/office/drawing/2014/main" id="{46C797F3-A461-A542-BDC7-868FC2291932}"/>
              </a:ext>
            </a:extLst>
          </p:cNvPr>
          <p:cNvSpPr>
            <a:spLocks noGrp="1"/>
          </p:cNvSpPr>
          <p:nvPr>
            <p:ph type="body" sz="quarter" idx="43" hasCustomPrompt="1"/>
          </p:nvPr>
        </p:nvSpPr>
        <p:spPr>
          <a:xfrm>
            <a:off x="6310313" y="2123123"/>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a:t>ABOUT ACCENTURE INTERACTIVE</a:t>
            </a:r>
          </a:p>
        </p:txBody>
      </p:sp>
      <p:sp>
        <p:nvSpPr>
          <p:cNvPr id="55" name="Text Placeholder 4">
            <a:extLst>
              <a:ext uri="{FF2B5EF4-FFF2-40B4-BE49-F238E27FC236}">
                <a16:creationId xmlns:a16="http://schemas.microsoft.com/office/drawing/2014/main" id="{FB2CEDE3-16D4-DB40-9A81-BC82E1EF67A1}"/>
              </a:ext>
            </a:extLst>
          </p:cNvPr>
          <p:cNvSpPr>
            <a:spLocks noGrp="1"/>
          </p:cNvSpPr>
          <p:nvPr>
            <p:ph type="body" sz="quarter" idx="44" hasCustomPrompt="1"/>
          </p:nvPr>
        </p:nvSpPr>
        <p:spPr>
          <a:xfrm>
            <a:off x="6309868" y="2571925"/>
            <a:ext cx="5518595" cy="1441276"/>
          </a:xfrm>
        </p:spPr>
        <p:txBody>
          <a:bodyPr/>
          <a:lstStyle>
            <a:lvl1pPr>
              <a:spcBef>
                <a:spcPts val="0"/>
              </a:spcBef>
              <a:defRPr sz="1200"/>
            </a:lvl1pPr>
            <a:lvl2pPr>
              <a:spcBef>
                <a:spcPts val="0"/>
              </a:spcBef>
              <a:defRPr sz="1200"/>
            </a:lvl2pPr>
            <a:lvl3pPr>
              <a:spcBef>
                <a:spcPts val="0"/>
              </a:spcBef>
              <a:defRPr sz="1200"/>
            </a:lvl3pPr>
            <a:lvl4pPr>
              <a:spcBef>
                <a:spcPts val="0"/>
              </a:spcBef>
              <a:defRPr sz="1200"/>
            </a:lvl4pPr>
            <a:lvl5pPr>
              <a:spcBef>
                <a:spcPts val="0"/>
              </a:spcBef>
              <a:defRPr sz="1200"/>
            </a:lvl5pPr>
          </a:lstStyle>
          <a:p>
            <a:pPr lvl="0"/>
            <a:r>
              <a:rPr lang="en-US" dirty="0"/>
              <a:t>Accenture Interactive helps the world’s leading brands transform their customer experiences across the entire customer journey. Through our connected offerings in design, marketing, content and commerce, we create new ways to win in today’s experience-led economy. Accenture Interactive is ranked the world’s largest digital agency in the latest Ad Age Agency Report. To learn more, follow us @</a:t>
            </a:r>
            <a:r>
              <a:rPr lang="en-US" dirty="0" err="1"/>
              <a:t>AccentureACTIVE</a:t>
            </a:r>
            <a:r>
              <a:rPr lang="en-US" dirty="0"/>
              <a:t> and visit </a:t>
            </a:r>
            <a:r>
              <a:rPr lang="en-US" dirty="0" err="1"/>
              <a:t>www.accentureinteractive.com</a:t>
            </a:r>
            <a:r>
              <a:rPr lang="en-US" dirty="0"/>
              <a:t>.</a:t>
            </a:r>
          </a:p>
        </p:txBody>
      </p:sp>
      <p:sp>
        <p:nvSpPr>
          <p:cNvPr id="56" name="Text Placeholder 2">
            <a:extLst>
              <a:ext uri="{FF2B5EF4-FFF2-40B4-BE49-F238E27FC236}">
                <a16:creationId xmlns:a16="http://schemas.microsoft.com/office/drawing/2014/main" id="{7BD2AAFF-7899-A449-A00A-1CA716B590D5}"/>
              </a:ext>
            </a:extLst>
          </p:cNvPr>
          <p:cNvSpPr>
            <a:spLocks noGrp="1"/>
          </p:cNvSpPr>
          <p:nvPr>
            <p:ph type="body" sz="quarter" idx="45" hasCustomPrompt="1"/>
          </p:nvPr>
        </p:nvSpPr>
        <p:spPr>
          <a:xfrm>
            <a:off x="6310313" y="4671100"/>
            <a:ext cx="5518150" cy="307777"/>
          </a:xfrm>
        </p:spPr>
        <p:txBody>
          <a:bodyPr vert="horz" wrap="square" lIns="0" tIns="91440" rIns="0" bIns="0" rtlCol="0">
            <a:spAutoFit/>
          </a:bodyPr>
          <a:lstStyle>
            <a:lvl1pPr>
              <a:defRPr lang="en-US" sz="2000" dirty="0">
                <a:solidFill>
                  <a:schemeClr val="accent1"/>
                </a:solidFill>
                <a:latin typeface="Graphik Black" panose="020B0503030202060203" pitchFamily="34" charset="77"/>
              </a:defRPr>
            </a:lvl1pPr>
          </a:lstStyle>
          <a:p>
            <a:pPr lvl="0">
              <a:lnSpc>
                <a:spcPct val="70000"/>
              </a:lnSpc>
            </a:pPr>
            <a:r>
              <a:rPr lang="en-US" dirty="0" err="1"/>
              <a:t>accenture.com</a:t>
            </a:r>
            <a:r>
              <a:rPr lang="en-US" dirty="0"/>
              <a:t>/interactive</a:t>
            </a:r>
          </a:p>
        </p:txBody>
      </p:sp>
      <p:sp>
        <p:nvSpPr>
          <p:cNvPr id="57" name="Text Placeholder 4">
            <a:extLst>
              <a:ext uri="{FF2B5EF4-FFF2-40B4-BE49-F238E27FC236}">
                <a16:creationId xmlns:a16="http://schemas.microsoft.com/office/drawing/2014/main" id="{0E2A9E09-D351-284C-9B79-4D330AC277D0}"/>
              </a:ext>
            </a:extLst>
          </p:cNvPr>
          <p:cNvSpPr>
            <a:spLocks noGrp="1"/>
          </p:cNvSpPr>
          <p:nvPr>
            <p:ph type="body" sz="quarter" idx="46" hasCustomPrompt="1"/>
          </p:nvPr>
        </p:nvSpPr>
        <p:spPr>
          <a:xfrm>
            <a:off x="6309868" y="5119902"/>
            <a:ext cx="5518595" cy="981023"/>
          </a:xfrm>
        </p:spPr>
        <p:txBody>
          <a:bodyPr/>
          <a:lstStyle>
            <a:lvl1pPr>
              <a:spcBef>
                <a:spcPts val="0"/>
              </a:spcBef>
              <a:defRPr sz="1000"/>
            </a:lvl1pPr>
            <a:lvl2pPr>
              <a:defRPr sz="1200"/>
            </a:lvl2pPr>
            <a:lvl3pPr>
              <a:defRPr sz="1200"/>
            </a:lvl3pPr>
            <a:lvl4pPr>
              <a:defRPr sz="1200"/>
            </a:lvl4pPr>
            <a:lvl5pPr>
              <a:defRPr sz="1200"/>
            </a:lvl5pPr>
          </a:lstStyle>
          <a:p>
            <a:pPr lvl="0"/>
            <a:r>
              <a:rPr lang="en-US" dirty="0"/>
              <a:t>This document makes reference to marks owned by third parties. All such third-party marks are the property of their respective owners. No sponsorship, endorsement or approval of this content by the owners of such marks is intended, expressed or implied.</a:t>
            </a:r>
          </a:p>
          <a:p>
            <a:pPr lvl="0"/>
            <a:endParaRPr lang="en-US" dirty="0"/>
          </a:p>
          <a:p>
            <a:pPr lvl="0"/>
            <a:r>
              <a:rPr lang="en-US" dirty="0"/>
              <a:t>Copyright © 2018 Accenture. All rights reserved.</a:t>
            </a:r>
          </a:p>
          <a:p>
            <a:pPr lvl="0"/>
            <a:r>
              <a:rPr lang="en-US" dirty="0"/>
              <a:t>Accenture, its logo, and High Performance Delivered are trademarks of Accenture.</a:t>
            </a:r>
          </a:p>
        </p:txBody>
      </p:sp>
    </p:spTree>
    <p:extLst>
      <p:ext uri="{BB962C8B-B14F-4D97-AF65-F5344CB8AC3E}">
        <p14:creationId xmlns:p14="http://schemas.microsoft.com/office/powerpoint/2010/main" val="393588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AI Slide Design P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4998" y="3325994"/>
            <a:ext cx="9859962" cy="747897"/>
          </a:xfrm>
          <a:prstGeom prst="rect">
            <a:avLst/>
          </a:prstGeom>
        </p:spPr>
        <p:txBody>
          <a:bodyPr wrap="square" lIns="0" tIns="0" anchor="b" anchorCtr="0">
            <a:spAutoFit/>
          </a:bodyPr>
          <a:lstStyle>
            <a:lvl1pPr algn="l">
              <a:lnSpc>
                <a:spcPct val="90000"/>
              </a:lnSpc>
              <a:defRPr sz="5400" b="1" i="0" cap="all" spc="0" baseline="0">
                <a:solidFill>
                  <a:schemeClr val="tx1"/>
                </a:solidFill>
                <a:latin typeface="Graphik" panose="020B0503030202060203" pitchFamily="34" charset="77"/>
                <a:ea typeface="Graphik" panose="020B0503030202060203" pitchFamily="34" charset="77"/>
                <a:cs typeface="Arial" panose="020B0604020202020204" pitchFamily="34" charset="0"/>
              </a:defRPr>
            </a:lvl1pPr>
          </a:lstStyle>
          <a:p>
            <a:r>
              <a:rPr lang="en-US" dirty="0"/>
              <a:t>AD MASTER TEMPLATE</a:t>
            </a:r>
            <a:endParaRPr lang="en-GB" dirty="0"/>
          </a:p>
        </p:txBody>
      </p:sp>
      <p:sp>
        <p:nvSpPr>
          <p:cNvPr id="4" name="Text Placeholder 3"/>
          <p:cNvSpPr>
            <a:spLocks noGrp="1"/>
          </p:cNvSpPr>
          <p:nvPr>
            <p:ph type="body" sz="quarter" idx="10" hasCustomPrompt="1"/>
          </p:nvPr>
        </p:nvSpPr>
        <p:spPr>
          <a:xfrm>
            <a:off x="614998" y="4117265"/>
            <a:ext cx="9859962" cy="279885"/>
          </a:xfrm>
        </p:spPr>
        <p:txBody>
          <a:bodyPr wrap="square">
            <a:spAutoFit/>
          </a:bodyPr>
          <a:lstStyle>
            <a:lvl1pPr algn="l">
              <a:defRPr sz="1800" b="0" cap="all" baseline="0">
                <a:solidFill>
                  <a:schemeClr val="tx1"/>
                </a:solidFill>
                <a:latin typeface="Graphik" panose="020B0503030202060203" pitchFamily="34" charset="77"/>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October, 2018</a:t>
            </a:r>
          </a:p>
        </p:txBody>
      </p:sp>
      <p:sp>
        <p:nvSpPr>
          <p:cNvPr id="130" name="Text Placeholder 2"/>
          <p:cNvSpPr txBox="1">
            <a:spLocks/>
          </p:cNvSpPr>
          <p:nvPr userDrawn="1"/>
        </p:nvSpPr>
        <p:spPr>
          <a:xfrm>
            <a:off x="3209009"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ICON LIBRARY</a:t>
            </a:r>
          </a:p>
        </p:txBody>
      </p:sp>
      <p:grpSp>
        <p:nvGrpSpPr>
          <p:cNvPr id="7" name="Group 6">
            <a:extLst>
              <a:ext uri="{FF2B5EF4-FFF2-40B4-BE49-F238E27FC236}">
                <a16:creationId xmlns:a16="http://schemas.microsoft.com/office/drawing/2014/main" id="{67DD13F0-E18D-5B4A-AE61-4EC421517C8E}"/>
              </a:ext>
            </a:extLst>
          </p:cNvPr>
          <p:cNvGrpSpPr/>
          <p:nvPr userDrawn="1"/>
        </p:nvGrpSpPr>
        <p:grpSpPr>
          <a:xfrm>
            <a:off x="3534989" y="2100439"/>
            <a:ext cx="368300" cy="493776"/>
            <a:chOff x="5908515" y="2341560"/>
            <a:chExt cx="368300" cy="492125"/>
          </a:xfrm>
          <a:solidFill>
            <a:schemeClr val="tx1">
              <a:alpha val="40000"/>
            </a:schemeClr>
          </a:solidFill>
        </p:grpSpPr>
        <p:sp>
          <p:nvSpPr>
            <p:cNvPr id="24" name="Freeform 18"/>
            <p:cNvSpPr>
              <a:spLocks noEditPoints="1"/>
            </p:cNvSpPr>
            <p:nvPr userDrawn="1"/>
          </p:nvSpPr>
          <p:spPr bwMode="auto">
            <a:xfrm>
              <a:off x="5908515"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2" y="0"/>
                    <a:pt x="198" y="0"/>
                  </a:cubicBezTo>
                  <a:cubicBezTo>
                    <a:pt x="30" y="0"/>
                    <a:pt x="30" y="0"/>
                    <a:pt x="30" y="0"/>
                  </a:cubicBezTo>
                  <a:cubicBezTo>
                    <a:pt x="14" y="0"/>
                    <a:pt x="0" y="13"/>
                    <a:pt x="0" y="30"/>
                  </a:cubicBezTo>
                  <a:cubicBezTo>
                    <a:pt x="0" y="258"/>
                    <a:pt x="0" y="258"/>
                    <a:pt x="0" y="258"/>
                  </a:cubicBezTo>
                  <a:cubicBezTo>
                    <a:pt x="0" y="275"/>
                    <a:pt x="14" y="288"/>
                    <a:pt x="30" y="288"/>
                  </a:cubicBezTo>
                  <a:cubicBezTo>
                    <a:pt x="210" y="288"/>
                    <a:pt x="210" y="288"/>
                    <a:pt x="210" y="288"/>
                  </a:cubicBezTo>
                  <a:cubicBezTo>
                    <a:pt x="214" y="288"/>
                    <a:pt x="216" y="285"/>
                    <a:pt x="216" y="282"/>
                  </a:cubicBezTo>
                  <a:cubicBezTo>
                    <a:pt x="216" y="54"/>
                    <a:pt x="216" y="54"/>
                    <a:pt x="216" y="54"/>
                  </a:cubicBezTo>
                  <a:cubicBezTo>
                    <a:pt x="216" y="51"/>
                    <a:pt x="214"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8" y="24"/>
                    <a:pt x="174" y="24"/>
                  </a:cubicBezTo>
                  <a:cubicBezTo>
                    <a:pt x="30" y="24"/>
                    <a:pt x="30" y="24"/>
                    <a:pt x="30" y="24"/>
                  </a:cubicBezTo>
                  <a:cubicBezTo>
                    <a:pt x="27" y="24"/>
                    <a:pt x="24" y="27"/>
                    <a:pt x="24" y="30"/>
                  </a:cubicBezTo>
                  <a:cubicBezTo>
                    <a:pt x="24" y="33"/>
                    <a:pt x="27" y="36"/>
                    <a:pt x="30" y="36"/>
                  </a:cubicBezTo>
                  <a:cubicBezTo>
                    <a:pt x="168" y="36"/>
                    <a:pt x="168" y="36"/>
                    <a:pt x="168" y="36"/>
                  </a:cubicBezTo>
                  <a:cubicBezTo>
                    <a:pt x="168" y="48"/>
                    <a:pt x="168" y="48"/>
                    <a:pt x="168" y="48"/>
                  </a:cubicBezTo>
                  <a:cubicBezTo>
                    <a:pt x="30" y="48"/>
                    <a:pt x="30" y="48"/>
                    <a:pt x="30" y="48"/>
                  </a:cubicBezTo>
                  <a:cubicBezTo>
                    <a:pt x="21" y="48"/>
                    <a:pt x="12" y="40"/>
                    <a:pt x="12" y="30"/>
                  </a:cubicBezTo>
                  <a:cubicBezTo>
                    <a:pt x="12" y="20"/>
                    <a:pt x="21" y="12"/>
                    <a:pt x="30" y="12"/>
                  </a:cubicBezTo>
                  <a:close/>
                  <a:moveTo>
                    <a:pt x="204" y="276"/>
                  </a:moveTo>
                  <a:cubicBezTo>
                    <a:pt x="30" y="276"/>
                    <a:pt x="30" y="276"/>
                    <a:pt x="30" y="276"/>
                  </a:cubicBezTo>
                  <a:cubicBezTo>
                    <a:pt x="21" y="276"/>
                    <a:pt x="12" y="268"/>
                    <a:pt x="12" y="258"/>
                  </a:cubicBezTo>
                  <a:cubicBezTo>
                    <a:pt x="12" y="54"/>
                    <a:pt x="12" y="54"/>
                    <a:pt x="12" y="54"/>
                  </a:cubicBezTo>
                  <a:cubicBezTo>
                    <a:pt x="17" y="58"/>
                    <a:pt x="24"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5" name="Freeform 19"/>
            <p:cNvSpPr>
              <a:spLocks noEditPoints="1"/>
            </p:cNvSpPr>
            <p:nvPr userDrawn="1"/>
          </p:nvSpPr>
          <p:spPr bwMode="auto">
            <a:xfrm>
              <a:off x="6067265" y="2601910"/>
              <a:ext cx="52388" cy="53975"/>
            </a:xfrm>
            <a:custGeom>
              <a:avLst/>
              <a:gdLst>
                <a:gd name="T0" fmla="*/ 15 w 31"/>
                <a:gd name="T1" fmla="*/ 0 h 32"/>
                <a:gd name="T2" fmla="*/ 0 w 31"/>
                <a:gd name="T3" fmla="*/ 16 h 32"/>
                <a:gd name="T4" fmla="*/ 15 w 31"/>
                <a:gd name="T5" fmla="*/ 32 h 32"/>
                <a:gd name="T6" fmla="*/ 31 w 31"/>
                <a:gd name="T7" fmla="*/ 16 h 32"/>
                <a:gd name="T8" fmla="*/ 15 w 31"/>
                <a:gd name="T9" fmla="*/ 0 h 32"/>
                <a:gd name="T10" fmla="*/ 15 w 31"/>
                <a:gd name="T11" fmla="*/ 20 h 32"/>
                <a:gd name="T12" fmla="*/ 12 w 31"/>
                <a:gd name="T13" fmla="*/ 16 h 32"/>
                <a:gd name="T14" fmla="*/ 15 w 31"/>
                <a:gd name="T15" fmla="*/ 12 h 32"/>
                <a:gd name="T16" fmla="*/ 19 w 31"/>
                <a:gd name="T17" fmla="*/ 16 h 32"/>
                <a:gd name="T18" fmla="*/ 15 w 31"/>
                <a:gd name="T19"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0"/>
                  </a:moveTo>
                  <a:cubicBezTo>
                    <a:pt x="7" y="0"/>
                    <a:pt x="0" y="8"/>
                    <a:pt x="0" y="16"/>
                  </a:cubicBezTo>
                  <a:cubicBezTo>
                    <a:pt x="0" y="25"/>
                    <a:pt x="7" y="32"/>
                    <a:pt x="15" y="32"/>
                  </a:cubicBezTo>
                  <a:cubicBezTo>
                    <a:pt x="24" y="32"/>
                    <a:pt x="31" y="25"/>
                    <a:pt x="31" y="16"/>
                  </a:cubicBezTo>
                  <a:cubicBezTo>
                    <a:pt x="31" y="8"/>
                    <a:pt x="24" y="0"/>
                    <a:pt x="15" y="0"/>
                  </a:cubicBezTo>
                  <a:close/>
                  <a:moveTo>
                    <a:pt x="15" y="20"/>
                  </a:moveTo>
                  <a:cubicBezTo>
                    <a:pt x="13" y="20"/>
                    <a:pt x="12" y="18"/>
                    <a:pt x="12" y="16"/>
                  </a:cubicBezTo>
                  <a:cubicBezTo>
                    <a:pt x="12" y="14"/>
                    <a:pt x="13" y="12"/>
                    <a:pt x="15" y="12"/>
                  </a:cubicBezTo>
                  <a:cubicBezTo>
                    <a:pt x="17" y="12"/>
                    <a:pt x="19" y="14"/>
                    <a:pt x="19" y="16"/>
                  </a:cubicBezTo>
                  <a:cubicBezTo>
                    <a:pt x="19" y="18"/>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26" name="Freeform 20"/>
            <p:cNvSpPr>
              <a:spLocks noEditPoints="1"/>
            </p:cNvSpPr>
            <p:nvPr userDrawn="1"/>
          </p:nvSpPr>
          <p:spPr bwMode="auto">
            <a:xfrm>
              <a:off x="5948203" y="2495548"/>
              <a:ext cx="288925" cy="271463"/>
            </a:xfrm>
            <a:custGeom>
              <a:avLst/>
              <a:gdLst>
                <a:gd name="T0" fmla="*/ 125 w 170"/>
                <a:gd name="T1" fmla="*/ 3 h 159"/>
                <a:gd name="T2" fmla="*/ 85 w 170"/>
                <a:gd name="T3" fmla="*/ 18 h 159"/>
                <a:gd name="T4" fmla="*/ 38 w 170"/>
                <a:gd name="T5" fmla="*/ 49 h 159"/>
                <a:gd name="T6" fmla="*/ 12 w 170"/>
                <a:gd name="T7" fmla="*/ 96 h 159"/>
                <a:gd name="T8" fmla="*/ 35 w 170"/>
                <a:gd name="T9" fmla="*/ 135 h 159"/>
                <a:gd name="T10" fmla="*/ 86 w 170"/>
                <a:gd name="T11" fmla="*/ 138 h 159"/>
                <a:gd name="T12" fmla="*/ 134 w 170"/>
                <a:gd name="T13" fmla="*/ 108 h 159"/>
                <a:gd name="T14" fmla="*/ 170 w 170"/>
                <a:gd name="T15" fmla="*/ 78 h 159"/>
                <a:gd name="T16" fmla="*/ 119 w 170"/>
                <a:gd name="T17" fmla="*/ 13 h 159"/>
                <a:gd name="T18" fmla="*/ 122 w 170"/>
                <a:gd name="T19" fmla="*/ 47 h 159"/>
                <a:gd name="T20" fmla="*/ 93 w 170"/>
                <a:gd name="T21" fmla="*/ 27 h 159"/>
                <a:gd name="T22" fmla="*/ 117 w 170"/>
                <a:gd name="T23" fmla="*/ 92 h 159"/>
                <a:gd name="T24" fmla="*/ 119 w 170"/>
                <a:gd name="T25" fmla="*/ 99 h 159"/>
                <a:gd name="T26" fmla="*/ 116 w 170"/>
                <a:gd name="T27" fmla="*/ 94 h 159"/>
                <a:gd name="T28" fmla="*/ 119 w 170"/>
                <a:gd name="T29" fmla="*/ 58 h 159"/>
                <a:gd name="T30" fmla="*/ 117 w 170"/>
                <a:gd name="T31" fmla="*/ 63 h 159"/>
                <a:gd name="T32" fmla="*/ 111 w 170"/>
                <a:gd name="T33" fmla="*/ 78 h 159"/>
                <a:gd name="T34" fmla="*/ 99 w 170"/>
                <a:gd name="T35" fmla="*/ 101 h 159"/>
                <a:gd name="T36" fmla="*/ 72 w 170"/>
                <a:gd name="T37" fmla="*/ 101 h 159"/>
                <a:gd name="T38" fmla="*/ 59 w 170"/>
                <a:gd name="T39" fmla="*/ 78 h 159"/>
                <a:gd name="T40" fmla="*/ 71 w 170"/>
                <a:gd name="T41" fmla="*/ 55 h 159"/>
                <a:gd name="T42" fmla="*/ 106 w 170"/>
                <a:gd name="T43" fmla="*/ 67 h 159"/>
                <a:gd name="T44" fmla="*/ 85 w 170"/>
                <a:gd name="T45" fmla="*/ 35 h 159"/>
                <a:gd name="T46" fmla="*/ 92 w 170"/>
                <a:gd name="T47" fmla="*/ 44 h 159"/>
                <a:gd name="T48" fmla="*/ 79 w 170"/>
                <a:gd name="T49" fmla="*/ 43 h 159"/>
                <a:gd name="T50" fmla="*/ 78 w 170"/>
                <a:gd name="T51" fmla="*/ 26 h 159"/>
                <a:gd name="T52" fmla="*/ 65 w 170"/>
                <a:gd name="T53" fmla="*/ 44 h 159"/>
                <a:gd name="T54" fmla="*/ 49 w 170"/>
                <a:gd name="T55" fmla="*/ 46 h 159"/>
                <a:gd name="T56" fmla="*/ 54 w 170"/>
                <a:gd name="T57" fmla="*/ 93 h 159"/>
                <a:gd name="T58" fmla="*/ 57 w 170"/>
                <a:gd name="T59" fmla="*/ 100 h 159"/>
                <a:gd name="T60" fmla="*/ 53 w 170"/>
                <a:gd name="T61" fmla="*/ 93 h 159"/>
                <a:gd name="T62" fmla="*/ 57 w 170"/>
                <a:gd name="T63" fmla="*/ 57 h 159"/>
                <a:gd name="T64" fmla="*/ 53 w 170"/>
                <a:gd name="T65" fmla="*/ 63 h 159"/>
                <a:gd name="T66" fmla="*/ 40 w 170"/>
                <a:gd name="T67" fmla="*/ 96 h 159"/>
                <a:gd name="T68" fmla="*/ 40 w 170"/>
                <a:gd name="T69" fmla="*/ 60 h 159"/>
                <a:gd name="T70" fmla="*/ 47 w 170"/>
                <a:gd name="T71" fmla="*/ 78 h 159"/>
                <a:gd name="T72" fmla="*/ 54 w 170"/>
                <a:gd name="T73" fmla="*/ 144 h 159"/>
                <a:gd name="T74" fmla="*/ 48 w 170"/>
                <a:gd name="T75" fmla="*/ 110 h 159"/>
                <a:gd name="T76" fmla="*/ 65 w 170"/>
                <a:gd name="T77" fmla="*/ 112 h 159"/>
                <a:gd name="T78" fmla="*/ 86 w 170"/>
                <a:gd name="T79" fmla="*/ 120 h 159"/>
                <a:gd name="T80" fmla="*/ 80 w 170"/>
                <a:gd name="T81" fmla="*/ 113 h 159"/>
                <a:gd name="T82" fmla="*/ 91 w 170"/>
                <a:gd name="T83" fmla="*/ 114 h 159"/>
                <a:gd name="T84" fmla="*/ 93 w 170"/>
                <a:gd name="T85" fmla="*/ 129 h 159"/>
                <a:gd name="T86" fmla="*/ 106 w 170"/>
                <a:gd name="T87" fmla="*/ 112 h 159"/>
                <a:gd name="T88" fmla="*/ 123 w 170"/>
                <a:gd name="T89" fmla="*/ 110 h 159"/>
                <a:gd name="T90" fmla="*/ 131 w 170"/>
                <a:gd name="T91" fmla="*/ 96 h 159"/>
                <a:gd name="T92" fmla="*/ 124 w 170"/>
                <a:gd name="T93" fmla="*/ 78 h 159"/>
                <a:gd name="T94" fmla="*/ 131 w 170"/>
                <a:gd name="T95" fmla="*/ 6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59">
                  <a:moveTo>
                    <a:pt x="133" y="49"/>
                  </a:moveTo>
                  <a:cubicBezTo>
                    <a:pt x="133" y="49"/>
                    <a:pt x="133" y="49"/>
                    <a:pt x="133" y="49"/>
                  </a:cubicBezTo>
                  <a:cubicBezTo>
                    <a:pt x="135" y="38"/>
                    <a:pt x="136" y="29"/>
                    <a:pt x="135" y="21"/>
                  </a:cubicBezTo>
                  <a:cubicBezTo>
                    <a:pt x="134" y="12"/>
                    <a:pt x="130" y="6"/>
                    <a:pt x="125" y="3"/>
                  </a:cubicBezTo>
                  <a:cubicBezTo>
                    <a:pt x="119" y="0"/>
                    <a:pt x="113" y="0"/>
                    <a:pt x="105" y="4"/>
                  </a:cubicBezTo>
                  <a:cubicBezTo>
                    <a:pt x="99" y="6"/>
                    <a:pt x="92" y="11"/>
                    <a:pt x="86" y="18"/>
                  </a:cubicBezTo>
                  <a:cubicBezTo>
                    <a:pt x="85" y="18"/>
                    <a:pt x="85" y="18"/>
                    <a:pt x="85" y="18"/>
                  </a:cubicBezTo>
                  <a:cubicBezTo>
                    <a:pt x="85" y="18"/>
                    <a:pt x="85" y="18"/>
                    <a:pt x="85" y="18"/>
                  </a:cubicBezTo>
                  <a:cubicBezTo>
                    <a:pt x="78" y="11"/>
                    <a:pt x="72" y="6"/>
                    <a:pt x="66" y="4"/>
                  </a:cubicBezTo>
                  <a:cubicBezTo>
                    <a:pt x="58" y="0"/>
                    <a:pt x="52" y="0"/>
                    <a:pt x="46" y="3"/>
                  </a:cubicBezTo>
                  <a:cubicBezTo>
                    <a:pt x="41" y="6"/>
                    <a:pt x="37" y="12"/>
                    <a:pt x="36" y="21"/>
                  </a:cubicBezTo>
                  <a:cubicBezTo>
                    <a:pt x="35" y="29"/>
                    <a:pt x="35" y="38"/>
                    <a:pt x="38" y="49"/>
                  </a:cubicBezTo>
                  <a:cubicBezTo>
                    <a:pt x="38" y="49"/>
                    <a:pt x="38" y="49"/>
                    <a:pt x="38" y="49"/>
                  </a:cubicBezTo>
                  <a:cubicBezTo>
                    <a:pt x="37" y="49"/>
                    <a:pt x="37" y="49"/>
                    <a:pt x="37" y="49"/>
                  </a:cubicBezTo>
                  <a:cubicBezTo>
                    <a:pt x="14" y="56"/>
                    <a:pt x="0" y="66"/>
                    <a:pt x="0" y="78"/>
                  </a:cubicBezTo>
                  <a:cubicBezTo>
                    <a:pt x="0" y="85"/>
                    <a:pt x="4" y="91"/>
                    <a:pt x="12" y="96"/>
                  </a:cubicBezTo>
                  <a:cubicBezTo>
                    <a:pt x="18" y="100"/>
                    <a:pt x="27" y="104"/>
                    <a:pt x="37" y="107"/>
                  </a:cubicBezTo>
                  <a:cubicBezTo>
                    <a:pt x="37" y="107"/>
                    <a:pt x="37" y="107"/>
                    <a:pt x="37" y="107"/>
                  </a:cubicBezTo>
                  <a:cubicBezTo>
                    <a:pt x="37" y="108"/>
                    <a:pt x="37" y="108"/>
                    <a:pt x="37" y="108"/>
                  </a:cubicBezTo>
                  <a:cubicBezTo>
                    <a:pt x="35" y="118"/>
                    <a:pt x="34" y="128"/>
                    <a:pt x="35" y="135"/>
                  </a:cubicBezTo>
                  <a:cubicBezTo>
                    <a:pt x="37" y="144"/>
                    <a:pt x="40" y="150"/>
                    <a:pt x="46" y="153"/>
                  </a:cubicBezTo>
                  <a:cubicBezTo>
                    <a:pt x="56" y="159"/>
                    <a:pt x="70" y="153"/>
                    <a:pt x="85" y="138"/>
                  </a:cubicBezTo>
                  <a:cubicBezTo>
                    <a:pt x="85" y="138"/>
                    <a:pt x="85" y="138"/>
                    <a:pt x="85" y="138"/>
                  </a:cubicBezTo>
                  <a:cubicBezTo>
                    <a:pt x="86" y="138"/>
                    <a:pt x="86" y="138"/>
                    <a:pt x="86" y="138"/>
                  </a:cubicBezTo>
                  <a:cubicBezTo>
                    <a:pt x="97" y="149"/>
                    <a:pt x="108" y="155"/>
                    <a:pt x="117" y="155"/>
                  </a:cubicBezTo>
                  <a:cubicBezTo>
                    <a:pt x="120" y="155"/>
                    <a:pt x="123" y="155"/>
                    <a:pt x="125" y="153"/>
                  </a:cubicBezTo>
                  <a:cubicBezTo>
                    <a:pt x="131" y="150"/>
                    <a:pt x="134" y="144"/>
                    <a:pt x="136" y="135"/>
                  </a:cubicBezTo>
                  <a:cubicBezTo>
                    <a:pt x="137" y="128"/>
                    <a:pt x="136" y="118"/>
                    <a:pt x="134" y="108"/>
                  </a:cubicBezTo>
                  <a:cubicBezTo>
                    <a:pt x="134" y="107"/>
                    <a:pt x="134" y="107"/>
                    <a:pt x="134" y="107"/>
                  </a:cubicBezTo>
                  <a:cubicBezTo>
                    <a:pt x="134" y="107"/>
                    <a:pt x="134" y="107"/>
                    <a:pt x="134" y="107"/>
                  </a:cubicBezTo>
                  <a:cubicBezTo>
                    <a:pt x="144" y="104"/>
                    <a:pt x="153" y="100"/>
                    <a:pt x="159" y="96"/>
                  </a:cubicBezTo>
                  <a:cubicBezTo>
                    <a:pt x="167" y="91"/>
                    <a:pt x="170" y="85"/>
                    <a:pt x="170" y="78"/>
                  </a:cubicBezTo>
                  <a:cubicBezTo>
                    <a:pt x="170" y="66"/>
                    <a:pt x="157" y="56"/>
                    <a:pt x="133" y="49"/>
                  </a:cubicBezTo>
                  <a:close/>
                  <a:moveTo>
                    <a:pt x="93" y="26"/>
                  </a:moveTo>
                  <a:cubicBezTo>
                    <a:pt x="102" y="17"/>
                    <a:pt x="111" y="12"/>
                    <a:pt x="116" y="12"/>
                  </a:cubicBezTo>
                  <a:cubicBezTo>
                    <a:pt x="118" y="12"/>
                    <a:pt x="118" y="12"/>
                    <a:pt x="119" y="13"/>
                  </a:cubicBezTo>
                  <a:cubicBezTo>
                    <a:pt x="122" y="14"/>
                    <a:pt x="124" y="18"/>
                    <a:pt x="124" y="24"/>
                  </a:cubicBezTo>
                  <a:cubicBezTo>
                    <a:pt x="125" y="30"/>
                    <a:pt x="124" y="38"/>
                    <a:pt x="122" y="46"/>
                  </a:cubicBezTo>
                  <a:cubicBezTo>
                    <a:pt x="122" y="47"/>
                    <a:pt x="122" y="47"/>
                    <a:pt x="122" y="47"/>
                  </a:cubicBezTo>
                  <a:cubicBezTo>
                    <a:pt x="122" y="47"/>
                    <a:pt x="122" y="47"/>
                    <a:pt x="122" y="47"/>
                  </a:cubicBezTo>
                  <a:cubicBezTo>
                    <a:pt x="117" y="46"/>
                    <a:pt x="112" y="45"/>
                    <a:pt x="106" y="44"/>
                  </a:cubicBezTo>
                  <a:cubicBezTo>
                    <a:pt x="106" y="44"/>
                    <a:pt x="106" y="44"/>
                    <a:pt x="106" y="44"/>
                  </a:cubicBezTo>
                  <a:cubicBezTo>
                    <a:pt x="106" y="44"/>
                    <a:pt x="106" y="44"/>
                    <a:pt x="106" y="44"/>
                  </a:cubicBezTo>
                  <a:cubicBezTo>
                    <a:pt x="102" y="38"/>
                    <a:pt x="98" y="32"/>
                    <a:pt x="93" y="27"/>
                  </a:cubicBezTo>
                  <a:cubicBezTo>
                    <a:pt x="93" y="27"/>
                    <a:pt x="93" y="27"/>
                    <a:pt x="93" y="27"/>
                  </a:cubicBezTo>
                  <a:lnTo>
                    <a:pt x="93" y="26"/>
                  </a:lnTo>
                  <a:close/>
                  <a:moveTo>
                    <a:pt x="116" y="94"/>
                  </a:moveTo>
                  <a:cubicBezTo>
                    <a:pt x="117" y="92"/>
                    <a:pt x="117" y="92"/>
                    <a:pt x="117" y="92"/>
                  </a:cubicBezTo>
                  <a:cubicBezTo>
                    <a:pt x="118" y="93"/>
                    <a:pt x="118" y="93"/>
                    <a:pt x="118" y="93"/>
                  </a:cubicBezTo>
                  <a:cubicBezTo>
                    <a:pt x="118" y="95"/>
                    <a:pt x="119" y="97"/>
                    <a:pt x="119" y="98"/>
                  </a:cubicBezTo>
                  <a:cubicBezTo>
                    <a:pt x="120" y="99"/>
                    <a:pt x="120" y="99"/>
                    <a:pt x="120" y="99"/>
                  </a:cubicBezTo>
                  <a:cubicBezTo>
                    <a:pt x="119" y="99"/>
                    <a:pt x="119" y="99"/>
                    <a:pt x="119" y="99"/>
                  </a:cubicBezTo>
                  <a:cubicBezTo>
                    <a:pt x="117" y="99"/>
                    <a:pt x="116" y="99"/>
                    <a:pt x="114" y="100"/>
                  </a:cubicBezTo>
                  <a:cubicBezTo>
                    <a:pt x="113" y="100"/>
                    <a:pt x="113" y="100"/>
                    <a:pt x="113" y="100"/>
                  </a:cubicBezTo>
                  <a:cubicBezTo>
                    <a:pt x="113" y="99"/>
                    <a:pt x="113" y="99"/>
                    <a:pt x="113" y="99"/>
                  </a:cubicBezTo>
                  <a:cubicBezTo>
                    <a:pt x="114" y="97"/>
                    <a:pt x="115" y="96"/>
                    <a:pt x="116" y="94"/>
                  </a:cubicBezTo>
                  <a:close/>
                  <a:moveTo>
                    <a:pt x="114" y="57"/>
                  </a:moveTo>
                  <a:cubicBezTo>
                    <a:pt x="114" y="57"/>
                    <a:pt x="114" y="57"/>
                    <a:pt x="114" y="57"/>
                  </a:cubicBezTo>
                  <a:cubicBezTo>
                    <a:pt x="116" y="57"/>
                    <a:pt x="117" y="57"/>
                    <a:pt x="119" y="58"/>
                  </a:cubicBezTo>
                  <a:cubicBezTo>
                    <a:pt x="119" y="58"/>
                    <a:pt x="119" y="58"/>
                    <a:pt x="119" y="58"/>
                  </a:cubicBezTo>
                  <a:cubicBezTo>
                    <a:pt x="119" y="58"/>
                    <a:pt x="119" y="58"/>
                    <a:pt x="119" y="58"/>
                  </a:cubicBezTo>
                  <a:cubicBezTo>
                    <a:pt x="119" y="59"/>
                    <a:pt x="118" y="61"/>
                    <a:pt x="118" y="63"/>
                  </a:cubicBezTo>
                  <a:cubicBezTo>
                    <a:pt x="117" y="63"/>
                    <a:pt x="117" y="63"/>
                    <a:pt x="117" y="63"/>
                  </a:cubicBezTo>
                  <a:cubicBezTo>
                    <a:pt x="117" y="63"/>
                    <a:pt x="117" y="63"/>
                    <a:pt x="117" y="63"/>
                  </a:cubicBezTo>
                  <a:cubicBezTo>
                    <a:pt x="117" y="62"/>
                    <a:pt x="117" y="62"/>
                    <a:pt x="116" y="62"/>
                  </a:cubicBezTo>
                  <a:cubicBezTo>
                    <a:pt x="116" y="61"/>
                    <a:pt x="115" y="59"/>
                    <a:pt x="114" y="57"/>
                  </a:cubicBezTo>
                  <a:close/>
                  <a:moveTo>
                    <a:pt x="112" y="78"/>
                  </a:moveTo>
                  <a:cubicBezTo>
                    <a:pt x="111" y="78"/>
                    <a:pt x="111" y="78"/>
                    <a:pt x="111" y="78"/>
                  </a:cubicBezTo>
                  <a:cubicBezTo>
                    <a:pt x="110" y="82"/>
                    <a:pt x="108" y="85"/>
                    <a:pt x="106" y="89"/>
                  </a:cubicBezTo>
                  <a:cubicBezTo>
                    <a:pt x="104" y="93"/>
                    <a:pt x="102" y="97"/>
                    <a:pt x="99" y="101"/>
                  </a:cubicBezTo>
                  <a:cubicBezTo>
                    <a:pt x="99" y="101"/>
                    <a:pt x="99" y="101"/>
                    <a:pt x="99" y="101"/>
                  </a:cubicBezTo>
                  <a:cubicBezTo>
                    <a:pt x="99" y="101"/>
                    <a:pt x="99" y="101"/>
                    <a:pt x="99" y="101"/>
                  </a:cubicBezTo>
                  <a:cubicBezTo>
                    <a:pt x="94" y="102"/>
                    <a:pt x="90" y="102"/>
                    <a:pt x="85" y="102"/>
                  </a:cubicBezTo>
                  <a:cubicBezTo>
                    <a:pt x="81" y="102"/>
                    <a:pt x="77" y="102"/>
                    <a:pt x="72" y="101"/>
                  </a:cubicBezTo>
                  <a:cubicBezTo>
                    <a:pt x="72" y="101"/>
                    <a:pt x="72" y="101"/>
                    <a:pt x="72" y="101"/>
                  </a:cubicBezTo>
                  <a:cubicBezTo>
                    <a:pt x="72" y="101"/>
                    <a:pt x="72" y="101"/>
                    <a:pt x="72" y="101"/>
                  </a:cubicBezTo>
                  <a:cubicBezTo>
                    <a:pt x="69" y="97"/>
                    <a:pt x="67" y="93"/>
                    <a:pt x="65" y="89"/>
                  </a:cubicBezTo>
                  <a:cubicBezTo>
                    <a:pt x="63" y="85"/>
                    <a:pt x="61" y="82"/>
                    <a:pt x="59" y="78"/>
                  </a:cubicBezTo>
                  <a:cubicBezTo>
                    <a:pt x="59" y="78"/>
                    <a:pt x="59" y="78"/>
                    <a:pt x="59" y="78"/>
                  </a:cubicBezTo>
                  <a:cubicBezTo>
                    <a:pt x="59" y="78"/>
                    <a:pt x="59" y="78"/>
                    <a:pt x="59" y="78"/>
                  </a:cubicBezTo>
                  <a:cubicBezTo>
                    <a:pt x="61" y="74"/>
                    <a:pt x="63" y="71"/>
                    <a:pt x="64" y="67"/>
                  </a:cubicBezTo>
                  <a:cubicBezTo>
                    <a:pt x="67" y="63"/>
                    <a:pt x="69" y="59"/>
                    <a:pt x="71" y="55"/>
                  </a:cubicBezTo>
                  <a:cubicBezTo>
                    <a:pt x="71" y="55"/>
                    <a:pt x="71" y="55"/>
                    <a:pt x="71" y="55"/>
                  </a:cubicBezTo>
                  <a:cubicBezTo>
                    <a:pt x="71" y="55"/>
                    <a:pt x="71" y="55"/>
                    <a:pt x="71" y="55"/>
                  </a:cubicBezTo>
                  <a:cubicBezTo>
                    <a:pt x="81" y="55"/>
                    <a:pt x="90" y="55"/>
                    <a:pt x="99" y="55"/>
                  </a:cubicBezTo>
                  <a:cubicBezTo>
                    <a:pt x="100" y="55"/>
                    <a:pt x="100" y="55"/>
                    <a:pt x="100" y="55"/>
                  </a:cubicBezTo>
                  <a:cubicBezTo>
                    <a:pt x="100" y="55"/>
                    <a:pt x="100" y="55"/>
                    <a:pt x="100" y="55"/>
                  </a:cubicBezTo>
                  <a:cubicBezTo>
                    <a:pt x="102" y="59"/>
                    <a:pt x="104" y="63"/>
                    <a:pt x="106" y="67"/>
                  </a:cubicBezTo>
                  <a:cubicBezTo>
                    <a:pt x="108" y="71"/>
                    <a:pt x="110" y="74"/>
                    <a:pt x="111" y="77"/>
                  </a:cubicBezTo>
                  <a:lnTo>
                    <a:pt x="112" y="78"/>
                  </a:lnTo>
                  <a:close/>
                  <a:moveTo>
                    <a:pt x="79" y="43"/>
                  </a:moveTo>
                  <a:cubicBezTo>
                    <a:pt x="81" y="40"/>
                    <a:pt x="83" y="38"/>
                    <a:pt x="85" y="35"/>
                  </a:cubicBezTo>
                  <a:cubicBezTo>
                    <a:pt x="85" y="35"/>
                    <a:pt x="85" y="35"/>
                    <a:pt x="85" y="35"/>
                  </a:cubicBezTo>
                  <a:cubicBezTo>
                    <a:pt x="86" y="35"/>
                    <a:pt x="86" y="35"/>
                    <a:pt x="86" y="35"/>
                  </a:cubicBezTo>
                  <a:cubicBezTo>
                    <a:pt x="88" y="38"/>
                    <a:pt x="90" y="40"/>
                    <a:pt x="91" y="43"/>
                  </a:cubicBezTo>
                  <a:cubicBezTo>
                    <a:pt x="92" y="44"/>
                    <a:pt x="92" y="44"/>
                    <a:pt x="92" y="44"/>
                  </a:cubicBezTo>
                  <a:cubicBezTo>
                    <a:pt x="91" y="44"/>
                    <a:pt x="91" y="44"/>
                    <a:pt x="91" y="44"/>
                  </a:cubicBezTo>
                  <a:cubicBezTo>
                    <a:pt x="87" y="43"/>
                    <a:pt x="83" y="43"/>
                    <a:pt x="80" y="44"/>
                  </a:cubicBezTo>
                  <a:cubicBezTo>
                    <a:pt x="79" y="44"/>
                    <a:pt x="79" y="44"/>
                    <a:pt x="79" y="44"/>
                  </a:cubicBezTo>
                  <a:lnTo>
                    <a:pt x="79" y="43"/>
                  </a:lnTo>
                  <a:close/>
                  <a:moveTo>
                    <a:pt x="47" y="24"/>
                  </a:moveTo>
                  <a:cubicBezTo>
                    <a:pt x="47" y="18"/>
                    <a:pt x="49" y="14"/>
                    <a:pt x="52" y="13"/>
                  </a:cubicBezTo>
                  <a:cubicBezTo>
                    <a:pt x="52" y="12"/>
                    <a:pt x="53" y="12"/>
                    <a:pt x="54" y="12"/>
                  </a:cubicBezTo>
                  <a:cubicBezTo>
                    <a:pt x="60" y="12"/>
                    <a:pt x="69" y="17"/>
                    <a:pt x="78" y="26"/>
                  </a:cubicBezTo>
                  <a:cubicBezTo>
                    <a:pt x="78" y="27"/>
                    <a:pt x="78" y="27"/>
                    <a:pt x="78" y="27"/>
                  </a:cubicBezTo>
                  <a:cubicBezTo>
                    <a:pt x="78" y="27"/>
                    <a:pt x="78" y="27"/>
                    <a:pt x="78" y="27"/>
                  </a:cubicBezTo>
                  <a:cubicBezTo>
                    <a:pt x="73" y="32"/>
                    <a:pt x="69" y="38"/>
                    <a:pt x="65" y="44"/>
                  </a:cubicBezTo>
                  <a:cubicBezTo>
                    <a:pt x="65" y="44"/>
                    <a:pt x="65" y="44"/>
                    <a:pt x="65" y="44"/>
                  </a:cubicBezTo>
                  <a:cubicBezTo>
                    <a:pt x="64" y="44"/>
                    <a:pt x="64" y="44"/>
                    <a:pt x="64" y="44"/>
                  </a:cubicBezTo>
                  <a:cubicBezTo>
                    <a:pt x="59" y="45"/>
                    <a:pt x="54" y="46"/>
                    <a:pt x="49" y="47"/>
                  </a:cubicBezTo>
                  <a:cubicBezTo>
                    <a:pt x="49" y="47"/>
                    <a:pt x="49" y="47"/>
                    <a:pt x="49" y="47"/>
                  </a:cubicBezTo>
                  <a:cubicBezTo>
                    <a:pt x="49" y="46"/>
                    <a:pt x="49" y="46"/>
                    <a:pt x="49" y="46"/>
                  </a:cubicBezTo>
                  <a:cubicBezTo>
                    <a:pt x="47" y="38"/>
                    <a:pt x="46" y="30"/>
                    <a:pt x="47" y="24"/>
                  </a:cubicBezTo>
                  <a:close/>
                  <a:moveTo>
                    <a:pt x="53" y="93"/>
                  </a:moveTo>
                  <a:cubicBezTo>
                    <a:pt x="54" y="92"/>
                    <a:pt x="54" y="92"/>
                    <a:pt x="54" y="92"/>
                  </a:cubicBezTo>
                  <a:cubicBezTo>
                    <a:pt x="54" y="93"/>
                    <a:pt x="54" y="93"/>
                    <a:pt x="54" y="93"/>
                  </a:cubicBezTo>
                  <a:cubicBezTo>
                    <a:pt x="54" y="93"/>
                    <a:pt x="55" y="94"/>
                    <a:pt x="55" y="94"/>
                  </a:cubicBezTo>
                  <a:cubicBezTo>
                    <a:pt x="56" y="96"/>
                    <a:pt x="57" y="98"/>
                    <a:pt x="57" y="99"/>
                  </a:cubicBezTo>
                  <a:cubicBezTo>
                    <a:pt x="58" y="100"/>
                    <a:pt x="58" y="100"/>
                    <a:pt x="58" y="100"/>
                  </a:cubicBezTo>
                  <a:cubicBezTo>
                    <a:pt x="57" y="100"/>
                    <a:pt x="57" y="100"/>
                    <a:pt x="57" y="100"/>
                  </a:cubicBezTo>
                  <a:cubicBezTo>
                    <a:pt x="55" y="99"/>
                    <a:pt x="53" y="99"/>
                    <a:pt x="52" y="99"/>
                  </a:cubicBezTo>
                  <a:cubicBezTo>
                    <a:pt x="51" y="99"/>
                    <a:pt x="51" y="99"/>
                    <a:pt x="51" y="99"/>
                  </a:cubicBezTo>
                  <a:cubicBezTo>
                    <a:pt x="51" y="98"/>
                    <a:pt x="51" y="98"/>
                    <a:pt x="51" y="98"/>
                  </a:cubicBezTo>
                  <a:cubicBezTo>
                    <a:pt x="52" y="96"/>
                    <a:pt x="53" y="95"/>
                    <a:pt x="53" y="93"/>
                  </a:cubicBezTo>
                  <a:close/>
                  <a:moveTo>
                    <a:pt x="52" y="58"/>
                  </a:moveTo>
                  <a:cubicBezTo>
                    <a:pt x="52" y="58"/>
                    <a:pt x="52" y="58"/>
                    <a:pt x="52" y="58"/>
                  </a:cubicBezTo>
                  <a:cubicBezTo>
                    <a:pt x="54" y="57"/>
                    <a:pt x="55" y="57"/>
                    <a:pt x="56" y="57"/>
                  </a:cubicBezTo>
                  <a:cubicBezTo>
                    <a:pt x="57" y="57"/>
                    <a:pt x="57" y="57"/>
                    <a:pt x="57" y="57"/>
                  </a:cubicBezTo>
                  <a:cubicBezTo>
                    <a:pt x="57" y="57"/>
                    <a:pt x="57" y="57"/>
                    <a:pt x="57" y="57"/>
                  </a:cubicBezTo>
                  <a:cubicBezTo>
                    <a:pt x="56" y="59"/>
                    <a:pt x="55" y="61"/>
                    <a:pt x="54" y="62"/>
                  </a:cubicBezTo>
                  <a:cubicBezTo>
                    <a:pt x="54" y="63"/>
                    <a:pt x="54" y="63"/>
                    <a:pt x="54" y="63"/>
                  </a:cubicBezTo>
                  <a:cubicBezTo>
                    <a:pt x="53" y="63"/>
                    <a:pt x="53" y="63"/>
                    <a:pt x="53" y="63"/>
                  </a:cubicBezTo>
                  <a:cubicBezTo>
                    <a:pt x="53" y="61"/>
                    <a:pt x="52" y="60"/>
                    <a:pt x="52" y="58"/>
                  </a:cubicBezTo>
                  <a:close/>
                  <a:moveTo>
                    <a:pt x="40" y="96"/>
                  </a:moveTo>
                  <a:cubicBezTo>
                    <a:pt x="40" y="96"/>
                    <a:pt x="40" y="96"/>
                    <a:pt x="40" y="96"/>
                  </a:cubicBezTo>
                  <a:cubicBezTo>
                    <a:pt x="40" y="96"/>
                    <a:pt x="40" y="96"/>
                    <a:pt x="40" y="96"/>
                  </a:cubicBezTo>
                  <a:cubicBezTo>
                    <a:pt x="31" y="94"/>
                    <a:pt x="24" y="91"/>
                    <a:pt x="19" y="88"/>
                  </a:cubicBezTo>
                  <a:cubicBezTo>
                    <a:pt x="14" y="84"/>
                    <a:pt x="12" y="81"/>
                    <a:pt x="12" y="78"/>
                  </a:cubicBezTo>
                  <a:cubicBezTo>
                    <a:pt x="12" y="75"/>
                    <a:pt x="15" y="72"/>
                    <a:pt x="19" y="69"/>
                  </a:cubicBezTo>
                  <a:cubicBezTo>
                    <a:pt x="25" y="65"/>
                    <a:pt x="32" y="62"/>
                    <a:pt x="40" y="60"/>
                  </a:cubicBezTo>
                  <a:cubicBezTo>
                    <a:pt x="41" y="60"/>
                    <a:pt x="41" y="60"/>
                    <a:pt x="41" y="60"/>
                  </a:cubicBezTo>
                  <a:cubicBezTo>
                    <a:pt x="41" y="60"/>
                    <a:pt x="41" y="60"/>
                    <a:pt x="41" y="60"/>
                  </a:cubicBezTo>
                  <a:cubicBezTo>
                    <a:pt x="42" y="66"/>
                    <a:pt x="45" y="72"/>
                    <a:pt x="47" y="77"/>
                  </a:cubicBezTo>
                  <a:cubicBezTo>
                    <a:pt x="47" y="78"/>
                    <a:pt x="47" y="78"/>
                    <a:pt x="47" y="78"/>
                  </a:cubicBezTo>
                  <a:cubicBezTo>
                    <a:pt x="47" y="78"/>
                    <a:pt x="47" y="78"/>
                    <a:pt x="47" y="78"/>
                  </a:cubicBezTo>
                  <a:cubicBezTo>
                    <a:pt x="44" y="84"/>
                    <a:pt x="42" y="90"/>
                    <a:pt x="40" y="96"/>
                  </a:cubicBezTo>
                  <a:close/>
                  <a:moveTo>
                    <a:pt x="78" y="129"/>
                  </a:moveTo>
                  <a:cubicBezTo>
                    <a:pt x="68" y="139"/>
                    <a:pt x="60" y="144"/>
                    <a:pt x="54" y="144"/>
                  </a:cubicBezTo>
                  <a:cubicBezTo>
                    <a:pt x="53" y="144"/>
                    <a:pt x="52" y="144"/>
                    <a:pt x="51" y="143"/>
                  </a:cubicBezTo>
                  <a:cubicBezTo>
                    <a:pt x="49" y="142"/>
                    <a:pt x="47" y="138"/>
                    <a:pt x="46" y="132"/>
                  </a:cubicBezTo>
                  <a:cubicBezTo>
                    <a:pt x="46" y="126"/>
                    <a:pt x="46" y="119"/>
                    <a:pt x="48" y="110"/>
                  </a:cubicBezTo>
                  <a:cubicBezTo>
                    <a:pt x="48" y="110"/>
                    <a:pt x="48" y="110"/>
                    <a:pt x="48" y="110"/>
                  </a:cubicBezTo>
                  <a:cubicBezTo>
                    <a:pt x="49" y="110"/>
                    <a:pt x="49" y="110"/>
                    <a:pt x="49" y="110"/>
                  </a:cubicBezTo>
                  <a:cubicBezTo>
                    <a:pt x="54" y="111"/>
                    <a:pt x="59" y="112"/>
                    <a:pt x="65" y="112"/>
                  </a:cubicBezTo>
                  <a:cubicBezTo>
                    <a:pt x="65" y="112"/>
                    <a:pt x="65" y="112"/>
                    <a:pt x="65" y="112"/>
                  </a:cubicBezTo>
                  <a:cubicBezTo>
                    <a:pt x="65" y="112"/>
                    <a:pt x="65" y="112"/>
                    <a:pt x="65" y="112"/>
                  </a:cubicBezTo>
                  <a:cubicBezTo>
                    <a:pt x="69" y="118"/>
                    <a:pt x="73" y="124"/>
                    <a:pt x="78" y="129"/>
                  </a:cubicBezTo>
                  <a:cubicBezTo>
                    <a:pt x="78" y="129"/>
                    <a:pt x="78" y="129"/>
                    <a:pt x="78" y="129"/>
                  </a:cubicBezTo>
                  <a:close/>
                  <a:moveTo>
                    <a:pt x="91" y="114"/>
                  </a:moveTo>
                  <a:cubicBezTo>
                    <a:pt x="89" y="116"/>
                    <a:pt x="87" y="118"/>
                    <a:pt x="86" y="120"/>
                  </a:cubicBezTo>
                  <a:cubicBezTo>
                    <a:pt x="85" y="121"/>
                    <a:pt x="85" y="121"/>
                    <a:pt x="85" y="121"/>
                  </a:cubicBezTo>
                  <a:cubicBezTo>
                    <a:pt x="85" y="120"/>
                    <a:pt x="85" y="120"/>
                    <a:pt x="85" y="120"/>
                  </a:cubicBezTo>
                  <a:cubicBezTo>
                    <a:pt x="83" y="118"/>
                    <a:pt x="82" y="116"/>
                    <a:pt x="80" y="114"/>
                  </a:cubicBezTo>
                  <a:cubicBezTo>
                    <a:pt x="80" y="113"/>
                    <a:pt x="80" y="113"/>
                    <a:pt x="80" y="113"/>
                  </a:cubicBezTo>
                  <a:cubicBezTo>
                    <a:pt x="80" y="113"/>
                    <a:pt x="80" y="113"/>
                    <a:pt x="80" y="113"/>
                  </a:cubicBezTo>
                  <a:cubicBezTo>
                    <a:pt x="84" y="113"/>
                    <a:pt x="87" y="113"/>
                    <a:pt x="91" y="113"/>
                  </a:cubicBezTo>
                  <a:cubicBezTo>
                    <a:pt x="91" y="113"/>
                    <a:pt x="91" y="113"/>
                    <a:pt x="91" y="113"/>
                  </a:cubicBezTo>
                  <a:lnTo>
                    <a:pt x="91" y="114"/>
                  </a:lnTo>
                  <a:close/>
                  <a:moveTo>
                    <a:pt x="125" y="132"/>
                  </a:moveTo>
                  <a:cubicBezTo>
                    <a:pt x="124" y="138"/>
                    <a:pt x="122" y="142"/>
                    <a:pt x="120" y="143"/>
                  </a:cubicBezTo>
                  <a:cubicBezTo>
                    <a:pt x="119" y="144"/>
                    <a:pt x="118" y="144"/>
                    <a:pt x="117" y="144"/>
                  </a:cubicBezTo>
                  <a:cubicBezTo>
                    <a:pt x="111" y="144"/>
                    <a:pt x="103" y="139"/>
                    <a:pt x="93" y="129"/>
                  </a:cubicBezTo>
                  <a:cubicBezTo>
                    <a:pt x="93" y="129"/>
                    <a:pt x="93" y="129"/>
                    <a:pt x="93" y="129"/>
                  </a:cubicBezTo>
                  <a:cubicBezTo>
                    <a:pt x="93" y="129"/>
                    <a:pt x="93" y="129"/>
                    <a:pt x="93" y="129"/>
                  </a:cubicBezTo>
                  <a:cubicBezTo>
                    <a:pt x="97" y="124"/>
                    <a:pt x="102" y="118"/>
                    <a:pt x="106" y="112"/>
                  </a:cubicBezTo>
                  <a:cubicBezTo>
                    <a:pt x="106" y="112"/>
                    <a:pt x="106" y="112"/>
                    <a:pt x="106" y="112"/>
                  </a:cubicBezTo>
                  <a:cubicBezTo>
                    <a:pt x="106" y="112"/>
                    <a:pt x="106" y="112"/>
                    <a:pt x="106" y="112"/>
                  </a:cubicBezTo>
                  <a:cubicBezTo>
                    <a:pt x="111" y="112"/>
                    <a:pt x="117" y="111"/>
                    <a:pt x="122" y="110"/>
                  </a:cubicBezTo>
                  <a:cubicBezTo>
                    <a:pt x="122" y="110"/>
                    <a:pt x="122" y="110"/>
                    <a:pt x="122" y="110"/>
                  </a:cubicBezTo>
                  <a:cubicBezTo>
                    <a:pt x="123" y="110"/>
                    <a:pt x="123" y="110"/>
                    <a:pt x="123" y="110"/>
                  </a:cubicBezTo>
                  <a:cubicBezTo>
                    <a:pt x="124" y="119"/>
                    <a:pt x="125" y="126"/>
                    <a:pt x="125" y="132"/>
                  </a:cubicBezTo>
                  <a:close/>
                  <a:moveTo>
                    <a:pt x="159" y="78"/>
                  </a:moveTo>
                  <a:cubicBezTo>
                    <a:pt x="159" y="81"/>
                    <a:pt x="156" y="84"/>
                    <a:pt x="152" y="88"/>
                  </a:cubicBezTo>
                  <a:cubicBezTo>
                    <a:pt x="147" y="91"/>
                    <a:pt x="139" y="94"/>
                    <a:pt x="131" y="96"/>
                  </a:cubicBezTo>
                  <a:cubicBezTo>
                    <a:pt x="131" y="96"/>
                    <a:pt x="131" y="96"/>
                    <a:pt x="131" y="96"/>
                  </a:cubicBezTo>
                  <a:cubicBezTo>
                    <a:pt x="131" y="96"/>
                    <a:pt x="131" y="96"/>
                    <a:pt x="131" y="96"/>
                  </a:cubicBezTo>
                  <a:cubicBezTo>
                    <a:pt x="129" y="90"/>
                    <a:pt x="127" y="84"/>
                    <a:pt x="124" y="78"/>
                  </a:cubicBezTo>
                  <a:cubicBezTo>
                    <a:pt x="124" y="78"/>
                    <a:pt x="124" y="78"/>
                    <a:pt x="124" y="78"/>
                  </a:cubicBezTo>
                  <a:cubicBezTo>
                    <a:pt x="124" y="77"/>
                    <a:pt x="124" y="77"/>
                    <a:pt x="124" y="77"/>
                  </a:cubicBezTo>
                  <a:cubicBezTo>
                    <a:pt x="126" y="72"/>
                    <a:pt x="128" y="66"/>
                    <a:pt x="130" y="60"/>
                  </a:cubicBezTo>
                  <a:cubicBezTo>
                    <a:pt x="130" y="60"/>
                    <a:pt x="130" y="60"/>
                    <a:pt x="130" y="60"/>
                  </a:cubicBezTo>
                  <a:cubicBezTo>
                    <a:pt x="131" y="60"/>
                    <a:pt x="131" y="60"/>
                    <a:pt x="131" y="60"/>
                  </a:cubicBezTo>
                  <a:cubicBezTo>
                    <a:pt x="139" y="63"/>
                    <a:pt x="146" y="65"/>
                    <a:pt x="151" y="69"/>
                  </a:cubicBezTo>
                  <a:cubicBezTo>
                    <a:pt x="156" y="72"/>
                    <a:pt x="159" y="75"/>
                    <a:pt x="15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1" name="Text Placeholder 2"/>
          <p:cNvSpPr txBox="1">
            <a:spLocks/>
          </p:cNvSpPr>
          <p:nvPr userDrawn="1"/>
        </p:nvSpPr>
        <p:spPr>
          <a:xfrm>
            <a:off x="4300898"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IMAGE LIBRARY</a:t>
            </a:r>
          </a:p>
        </p:txBody>
      </p:sp>
      <p:grpSp>
        <p:nvGrpSpPr>
          <p:cNvPr id="12" name="Group 11">
            <a:extLst>
              <a:ext uri="{FF2B5EF4-FFF2-40B4-BE49-F238E27FC236}">
                <a16:creationId xmlns:a16="http://schemas.microsoft.com/office/drawing/2014/main" id="{86AD51A4-3611-9A4D-AA56-1AB722024AF6}"/>
              </a:ext>
            </a:extLst>
          </p:cNvPr>
          <p:cNvGrpSpPr/>
          <p:nvPr userDrawn="1"/>
        </p:nvGrpSpPr>
        <p:grpSpPr>
          <a:xfrm>
            <a:off x="4627195" y="2100440"/>
            <a:ext cx="368300" cy="492125"/>
            <a:chOff x="7000721" y="2341560"/>
            <a:chExt cx="368300" cy="492125"/>
          </a:xfrm>
          <a:solidFill>
            <a:schemeClr val="tx1">
              <a:alpha val="40000"/>
            </a:schemeClr>
          </a:solidFill>
        </p:grpSpPr>
        <p:sp>
          <p:nvSpPr>
            <p:cNvPr id="97" name="Freeform 24"/>
            <p:cNvSpPr>
              <a:spLocks noEditPoints="1"/>
            </p:cNvSpPr>
            <p:nvPr userDrawn="1"/>
          </p:nvSpPr>
          <p:spPr bwMode="auto">
            <a:xfrm>
              <a:off x="7000721" y="2341560"/>
              <a:ext cx="368300" cy="492125"/>
            </a:xfrm>
            <a:custGeom>
              <a:avLst/>
              <a:gdLst>
                <a:gd name="T0" fmla="*/ 210 w 216"/>
                <a:gd name="T1" fmla="*/ 48 h 288"/>
                <a:gd name="T2" fmla="*/ 204 w 216"/>
                <a:gd name="T3" fmla="*/ 48 h 288"/>
                <a:gd name="T4" fmla="*/ 204 w 216"/>
                <a:gd name="T5" fmla="*/ 6 h 288"/>
                <a:gd name="T6" fmla="*/ 198 w 216"/>
                <a:gd name="T7" fmla="*/ 0 h 288"/>
                <a:gd name="T8" fmla="*/ 30 w 216"/>
                <a:gd name="T9" fmla="*/ 0 h 288"/>
                <a:gd name="T10" fmla="*/ 0 w 216"/>
                <a:gd name="T11" fmla="*/ 30 h 288"/>
                <a:gd name="T12" fmla="*/ 0 w 216"/>
                <a:gd name="T13" fmla="*/ 258 h 288"/>
                <a:gd name="T14" fmla="*/ 30 w 216"/>
                <a:gd name="T15" fmla="*/ 288 h 288"/>
                <a:gd name="T16" fmla="*/ 210 w 216"/>
                <a:gd name="T17" fmla="*/ 288 h 288"/>
                <a:gd name="T18" fmla="*/ 216 w 216"/>
                <a:gd name="T19" fmla="*/ 282 h 288"/>
                <a:gd name="T20" fmla="*/ 216 w 216"/>
                <a:gd name="T21" fmla="*/ 54 h 288"/>
                <a:gd name="T22" fmla="*/ 210 w 216"/>
                <a:gd name="T23" fmla="*/ 48 h 288"/>
                <a:gd name="T24" fmla="*/ 30 w 216"/>
                <a:gd name="T25" fmla="*/ 12 h 288"/>
                <a:gd name="T26" fmla="*/ 192 w 216"/>
                <a:gd name="T27" fmla="*/ 12 h 288"/>
                <a:gd name="T28" fmla="*/ 192 w 216"/>
                <a:gd name="T29" fmla="*/ 48 h 288"/>
                <a:gd name="T30" fmla="*/ 180 w 216"/>
                <a:gd name="T31" fmla="*/ 48 h 288"/>
                <a:gd name="T32" fmla="*/ 180 w 216"/>
                <a:gd name="T33" fmla="*/ 30 h 288"/>
                <a:gd name="T34" fmla="*/ 174 w 216"/>
                <a:gd name="T35" fmla="*/ 24 h 288"/>
                <a:gd name="T36" fmla="*/ 30 w 216"/>
                <a:gd name="T37" fmla="*/ 24 h 288"/>
                <a:gd name="T38" fmla="*/ 24 w 216"/>
                <a:gd name="T39" fmla="*/ 30 h 288"/>
                <a:gd name="T40" fmla="*/ 30 w 216"/>
                <a:gd name="T41" fmla="*/ 36 h 288"/>
                <a:gd name="T42" fmla="*/ 168 w 216"/>
                <a:gd name="T43" fmla="*/ 36 h 288"/>
                <a:gd name="T44" fmla="*/ 168 w 216"/>
                <a:gd name="T45" fmla="*/ 48 h 288"/>
                <a:gd name="T46" fmla="*/ 30 w 216"/>
                <a:gd name="T47" fmla="*/ 48 h 288"/>
                <a:gd name="T48" fmla="*/ 12 w 216"/>
                <a:gd name="T49" fmla="*/ 30 h 288"/>
                <a:gd name="T50" fmla="*/ 30 w 216"/>
                <a:gd name="T51" fmla="*/ 12 h 288"/>
                <a:gd name="T52" fmla="*/ 204 w 216"/>
                <a:gd name="T53" fmla="*/ 276 h 288"/>
                <a:gd name="T54" fmla="*/ 30 w 216"/>
                <a:gd name="T55" fmla="*/ 276 h 288"/>
                <a:gd name="T56" fmla="*/ 12 w 216"/>
                <a:gd name="T57" fmla="*/ 258 h 288"/>
                <a:gd name="T58" fmla="*/ 12 w 216"/>
                <a:gd name="T59" fmla="*/ 54 h 288"/>
                <a:gd name="T60" fmla="*/ 30 w 216"/>
                <a:gd name="T61" fmla="*/ 60 h 288"/>
                <a:gd name="T62" fmla="*/ 204 w 216"/>
                <a:gd name="T63" fmla="*/ 60 h 288"/>
                <a:gd name="T64" fmla="*/ 204 w 216"/>
                <a:gd name="T6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 h="288">
                  <a:moveTo>
                    <a:pt x="210" y="48"/>
                  </a:moveTo>
                  <a:cubicBezTo>
                    <a:pt x="204" y="48"/>
                    <a:pt x="204" y="48"/>
                    <a:pt x="204" y="48"/>
                  </a:cubicBezTo>
                  <a:cubicBezTo>
                    <a:pt x="204" y="6"/>
                    <a:pt x="204" y="6"/>
                    <a:pt x="204" y="6"/>
                  </a:cubicBezTo>
                  <a:cubicBezTo>
                    <a:pt x="204" y="3"/>
                    <a:pt x="201" y="0"/>
                    <a:pt x="198" y="0"/>
                  </a:cubicBezTo>
                  <a:cubicBezTo>
                    <a:pt x="30" y="0"/>
                    <a:pt x="30" y="0"/>
                    <a:pt x="30" y="0"/>
                  </a:cubicBezTo>
                  <a:cubicBezTo>
                    <a:pt x="13" y="0"/>
                    <a:pt x="0" y="13"/>
                    <a:pt x="0" y="30"/>
                  </a:cubicBezTo>
                  <a:cubicBezTo>
                    <a:pt x="0" y="258"/>
                    <a:pt x="0" y="258"/>
                    <a:pt x="0" y="258"/>
                  </a:cubicBezTo>
                  <a:cubicBezTo>
                    <a:pt x="0" y="275"/>
                    <a:pt x="13" y="288"/>
                    <a:pt x="30" y="288"/>
                  </a:cubicBezTo>
                  <a:cubicBezTo>
                    <a:pt x="210" y="288"/>
                    <a:pt x="210" y="288"/>
                    <a:pt x="210" y="288"/>
                  </a:cubicBezTo>
                  <a:cubicBezTo>
                    <a:pt x="213" y="288"/>
                    <a:pt x="216" y="285"/>
                    <a:pt x="216" y="282"/>
                  </a:cubicBezTo>
                  <a:cubicBezTo>
                    <a:pt x="216" y="54"/>
                    <a:pt x="216" y="54"/>
                    <a:pt x="216" y="54"/>
                  </a:cubicBezTo>
                  <a:cubicBezTo>
                    <a:pt x="216" y="51"/>
                    <a:pt x="213" y="48"/>
                    <a:pt x="210" y="48"/>
                  </a:cubicBezTo>
                  <a:close/>
                  <a:moveTo>
                    <a:pt x="30" y="12"/>
                  </a:moveTo>
                  <a:cubicBezTo>
                    <a:pt x="192" y="12"/>
                    <a:pt x="192" y="12"/>
                    <a:pt x="192" y="12"/>
                  </a:cubicBezTo>
                  <a:cubicBezTo>
                    <a:pt x="192" y="48"/>
                    <a:pt x="192" y="48"/>
                    <a:pt x="192" y="48"/>
                  </a:cubicBezTo>
                  <a:cubicBezTo>
                    <a:pt x="180" y="48"/>
                    <a:pt x="180" y="48"/>
                    <a:pt x="180" y="48"/>
                  </a:cubicBezTo>
                  <a:cubicBezTo>
                    <a:pt x="180" y="30"/>
                    <a:pt x="180" y="30"/>
                    <a:pt x="180" y="30"/>
                  </a:cubicBezTo>
                  <a:cubicBezTo>
                    <a:pt x="180" y="27"/>
                    <a:pt x="177" y="24"/>
                    <a:pt x="174" y="24"/>
                  </a:cubicBezTo>
                  <a:cubicBezTo>
                    <a:pt x="30" y="24"/>
                    <a:pt x="30" y="24"/>
                    <a:pt x="30" y="24"/>
                  </a:cubicBezTo>
                  <a:cubicBezTo>
                    <a:pt x="26" y="24"/>
                    <a:pt x="24" y="27"/>
                    <a:pt x="24" y="30"/>
                  </a:cubicBezTo>
                  <a:cubicBezTo>
                    <a:pt x="24" y="33"/>
                    <a:pt x="26" y="36"/>
                    <a:pt x="30" y="36"/>
                  </a:cubicBezTo>
                  <a:cubicBezTo>
                    <a:pt x="168" y="36"/>
                    <a:pt x="168" y="36"/>
                    <a:pt x="168" y="36"/>
                  </a:cubicBezTo>
                  <a:cubicBezTo>
                    <a:pt x="168" y="48"/>
                    <a:pt x="168" y="48"/>
                    <a:pt x="168" y="48"/>
                  </a:cubicBezTo>
                  <a:cubicBezTo>
                    <a:pt x="30" y="48"/>
                    <a:pt x="30" y="48"/>
                    <a:pt x="30" y="48"/>
                  </a:cubicBezTo>
                  <a:cubicBezTo>
                    <a:pt x="20" y="48"/>
                    <a:pt x="12" y="40"/>
                    <a:pt x="12" y="30"/>
                  </a:cubicBezTo>
                  <a:cubicBezTo>
                    <a:pt x="12" y="20"/>
                    <a:pt x="20" y="12"/>
                    <a:pt x="30" y="12"/>
                  </a:cubicBezTo>
                  <a:close/>
                  <a:moveTo>
                    <a:pt x="204" y="276"/>
                  </a:moveTo>
                  <a:cubicBezTo>
                    <a:pt x="30" y="276"/>
                    <a:pt x="30" y="276"/>
                    <a:pt x="30" y="276"/>
                  </a:cubicBezTo>
                  <a:cubicBezTo>
                    <a:pt x="20" y="276"/>
                    <a:pt x="12" y="268"/>
                    <a:pt x="12" y="258"/>
                  </a:cubicBezTo>
                  <a:cubicBezTo>
                    <a:pt x="12" y="54"/>
                    <a:pt x="12" y="54"/>
                    <a:pt x="12" y="54"/>
                  </a:cubicBezTo>
                  <a:cubicBezTo>
                    <a:pt x="17" y="58"/>
                    <a:pt x="23" y="60"/>
                    <a:pt x="30" y="60"/>
                  </a:cubicBezTo>
                  <a:cubicBezTo>
                    <a:pt x="204" y="60"/>
                    <a:pt x="204" y="60"/>
                    <a:pt x="204" y="60"/>
                  </a:cubicBezTo>
                  <a:lnTo>
                    <a:pt x="204"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8" name="Freeform 25"/>
            <p:cNvSpPr>
              <a:spLocks noEditPoints="1"/>
            </p:cNvSpPr>
            <p:nvPr userDrawn="1"/>
          </p:nvSpPr>
          <p:spPr bwMode="auto">
            <a:xfrm>
              <a:off x="7048346" y="2527298"/>
              <a:ext cx="271463" cy="206375"/>
            </a:xfrm>
            <a:custGeom>
              <a:avLst/>
              <a:gdLst>
                <a:gd name="T0" fmla="*/ 131 w 159"/>
                <a:gd name="T1" fmla="*/ 19 h 121"/>
                <a:gd name="T2" fmla="*/ 127 w 159"/>
                <a:gd name="T3" fmla="*/ 9 h 121"/>
                <a:gd name="T4" fmla="*/ 126 w 159"/>
                <a:gd name="T5" fmla="*/ 9 h 121"/>
                <a:gd name="T6" fmla="*/ 112 w 159"/>
                <a:gd name="T7" fmla="*/ 0 h 121"/>
                <a:gd name="T8" fmla="*/ 80 w 159"/>
                <a:gd name="T9" fmla="*/ 0 h 121"/>
                <a:gd name="T10" fmla="*/ 65 w 159"/>
                <a:gd name="T11" fmla="*/ 8 h 121"/>
                <a:gd name="T12" fmla="*/ 57 w 159"/>
                <a:gd name="T13" fmla="*/ 19 h 121"/>
                <a:gd name="T14" fmla="*/ 44 w 159"/>
                <a:gd name="T15" fmla="*/ 19 h 121"/>
                <a:gd name="T16" fmla="*/ 44 w 159"/>
                <a:gd name="T17" fmla="*/ 15 h 121"/>
                <a:gd name="T18" fmla="*/ 31 w 159"/>
                <a:gd name="T19" fmla="*/ 2 h 121"/>
                <a:gd name="T20" fmla="*/ 25 w 159"/>
                <a:gd name="T21" fmla="*/ 2 h 121"/>
                <a:gd name="T22" fmla="*/ 13 w 159"/>
                <a:gd name="T23" fmla="*/ 14 h 121"/>
                <a:gd name="T24" fmla="*/ 13 w 159"/>
                <a:gd name="T25" fmla="*/ 20 h 121"/>
                <a:gd name="T26" fmla="*/ 0 w 159"/>
                <a:gd name="T27" fmla="*/ 36 h 121"/>
                <a:gd name="T28" fmla="*/ 0 w 159"/>
                <a:gd name="T29" fmla="*/ 103 h 121"/>
                <a:gd name="T30" fmla="*/ 19 w 159"/>
                <a:gd name="T31" fmla="*/ 121 h 121"/>
                <a:gd name="T32" fmla="*/ 140 w 159"/>
                <a:gd name="T33" fmla="*/ 121 h 121"/>
                <a:gd name="T34" fmla="*/ 159 w 159"/>
                <a:gd name="T35" fmla="*/ 103 h 121"/>
                <a:gd name="T36" fmla="*/ 159 w 159"/>
                <a:gd name="T37" fmla="*/ 36 h 121"/>
                <a:gd name="T38" fmla="*/ 140 w 159"/>
                <a:gd name="T39" fmla="*/ 19 h 121"/>
                <a:gd name="T40" fmla="*/ 131 w 159"/>
                <a:gd name="T41" fmla="*/ 19 h 121"/>
                <a:gd name="T42" fmla="*/ 25 w 159"/>
                <a:gd name="T43" fmla="*/ 15 h 121"/>
                <a:gd name="T44" fmla="*/ 25 w 159"/>
                <a:gd name="T45" fmla="*/ 14 h 121"/>
                <a:gd name="T46" fmla="*/ 31 w 159"/>
                <a:gd name="T47" fmla="*/ 14 h 121"/>
                <a:gd name="T48" fmla="*/ 32 w 159"/>
                <a:gd name="T49" fmla="*/ 15 h 121"/>
                <a:gd name="T50" fmla="*/ 32 w 159"/>
                <a:gd name="T51" fmla="*/ 19 h 121"/>
                <a:gd name="T52" fmla="*/ 25 w 159"/>
                <a:gd name="T53" fmla="*/ 19 h 121"/>
                <a:gd name="T54" fmla="*/ 25 w 159"/>
                <a:gd name="T55" fmla="*/ 15 h 121"/>
                <a:gd name="T56" fmla="*/ 147 w 159"/>
                <a:gd name="T57" fmla="*/ 36 h 121"/>
                <a:gd name="T58" fmla="*/ 147 w 159"/>
                <a:gd name="T59" fmla="*/ 103 h 121"/>
                <a:gd name="T60" fmla="*/ 140 w 159"/>
                <a:gd name="T61" fmla="*/ 109 h 121"/>
                <a:gd name="T62" fmla="*/ 19 w 159"/>
                <a:gd name="T63" fmla="*/ 109 h 121"/>
                <a:gd name="T64" fmla="*/ 12 w 159"/>
                <a:gd name="T65" fmla="*/ 103 h 121"/>
                <a:gd name="T66" fmla="*/ 12 w 159"/>
                <a:gd name="T67" fmla="*/ 36 h 121"/>
                <a:gd name="T68" fmla="*/ 19 w 159"/>
                <a:gd name="T69" fmla="*/ 31 h 121"/>
                <a:gd name="T70" fmla="*/ 60 w 159"/>
                <a:gd name="T71" fmla="*/ 31 h 121"/>
                <a:gd name="T72" fmla="*/ 65 w 159"/>
                <a:gd name="T73" fmla="*/ 28 h 121"/>
                <a:gd name="T74" fmla="*/ 75 w 159"/>
                <a:gd name="T75" fmla="*/ 15 h 121"/>
                <a:gd name="T76" fmla="*/ 80 w 159"/>
                <a:gd name="T77" fmla="*/ 12 h 121"/>
                <a:gd name="T78" fmla="*/ 112 w 159"/>
                <a:gd name="T79" fmla="*/ 12 h 121"/>
                <a:gd name="T80" fmla="*/ 116 w 159"/>
                <a:gd name="T81" fmla="*/ 15 h 121"/>
                <a:gd name="T82" fmla="*/ 122 w 159"/>
                <a:gd name="T83" fmla="*/ 28 h 121"/>
                <a:gd name="T84" fmla="*/ 128 w 159"/>
                <a:gd name="T85" fmla="*/ 31 h 121"/>
                <a:gd name="T86" fmla="*/ 140 w 159"/>
                <a:gd name="T87" fmla="*/ 31 h 121"/>
                <a:gd name="T88" fmla="*/ 147 w 159"/>
                <a:gd name="T89" fmla="*/ 3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9" h="121">
                  <a:moveTo>
                    <a:pt x="131" y="19"/>
                  </a:moveTo>
                  <a:cubicBezTo>
                    <a:pt x="127" y="9"/>
                    <a:pt x="127" y="9"/>
                    <a:pt x="127" y="9"/>
                  </a:cubicBezTo>
                  <a:cubicBezTo>
                    <a:pt x="127" y="9"/>
                    <a:pt x="126" y="9"/>
                    <a:pt x="126" y="9"/>
                  </a:cubicBezTo>
                  <a:cubicBezTo>
                    <a:pt x="122" y="3"/>
                    <a:pt x="117" y="0"/>
                    <a:pt x="112" y="0"/>
                  </a:cubicBezTo>
                  <a:cubicBezTo>
                    <a:pt x="80" y="0"/>
                    <a:pt x="80" y="0"/>
                    <a:pt x="80" y="0"/>
                  </a:cubicBezTo>
                  <a:cubicBezTo>
                    <a:pt x="74" y="0"/>
                    <a:pt x="69" y="3"/>
                    <a:pt x="65" y="8"/>
                  </a:cubicBezTo>
                  <a:cubicBezTo>
                    <a:pt x="57" y="19"/>
                    <a:pt x="57" y="19"/>
                    <a:pt x="57" y="19"/>
                  </a:cubicBezTo>
                  <a:cubicBezTo>
                    <a:pt x="44" y="19"/>
                    <a:pt x="44" y="19"/>
                    <a:pt x="44" y="19"/>
                  </a:cubicBezTo>
                  <a:cubicBezTo>
                    <a:pt x="44" y="15"/>
                    <a:pt x="44" y="15"/>
                    <a:pt x="44" y="15"/>
                  </a:cubicBezTo>
                  <a:cubicBezTo>
                    <a:pt x="44" y="8"/>
                    <a:pt x="38" y="2"/>
                    <a:pt x="31" y="2"/>
                  </a:cubicBezTo>
                  <a:cubicBezTo>
                    <a:pt x="25" y="2"/>
                    <a:pt x="25" y="2"/>
                    <a:pt x="25" y="2"/>
                  </a:cubicBezTo>
                  <a:cubicBezTo>
                    <a:pt x="18" y="2"/>
                    <a:pt x="13" y="8"/>
                    <a:pt x="13" y="14"/>
                  </a:cubicBezTo>
                  <a:cubicBezTo>
                    <a:pt x="13" y="20"/>
                    <a:pt x="13" y="20"/>
                    <a:pt x="13" y="20"/>
                  </a:cubicBezTo>
                  <a:cubicBezTo>
                    <a:pt x="5" y="21"/>
                    <a:pt x="0" y="27"/>
                    <a:pt x="0" y="36"/>
                  </a:cubicBezTo>
                  <a:cubicBezTo>
                    <a:pt x="0" y="103"/>
                    <a:pt x="0" y="103"/>
                    <a:pt x="0" y="103"/>
                  </a:cubicBezTo>
                  <a:cubicBezTo>
                    <a:pt x="0" y="114"/>
                    <a:pt x="7" y="121"/>
                    <a:pt x="19" y="121"/>
                  </a:cubicBezTo>
                  <a:cubicBezTo>
                    <a:pt x="140" y="121"/>
                    <a:pt x="140" y="121"/>
                    <a:pt x="140" y="121"/>
                  </a:cubicBezTo>
                  <a:cubicBezTo>
                    <a:pt x="152" y="121"/>
                    <a:pt x="159" y="114"/>
                    <a:pt x="159" y="103"/>
                  </a:cubicBezTo>
                  <a:cubicBezTo>
                    <a:pt x="159" y="36"/>
                    <a:pt x="159" y="36"/>
                    <a:pt x="159" y="36"/>
                  </a:cubicBezTo>
                  <a:cubicBezTo>
                    <a:pt x="159" y="30"/>
                    <a:pt x="157" y="19"/>
                    <a:pt x="140" y="19"/>
                  </a:cubicBezTo>
                  <a:lnTo>
                    <a:pt x="131" y="19"/>
                  </a:lnTo>
                  <a:close/>
                  <a:moveTo>
                    <a:pt x="25" y="15"/>
                  </a:moveTo>
                  <a:cubicBezTo>
                    <a:pt x="25" y="14"/>
                    <a:pt x="25" y="14"/>
                    <a:pt x="25" y="14"/>
                  </a:cubicBezTo>
                  <a:cubicBezTo>
                    <a:pt x="31" y="14"/>
                    <a:pt x="31" y="14"/>
                    <a:pt x="31" y="14"/>
                  </a:cubicBezTo>
                  <a:cubicBezTo>
                    <a:pt x="31" y="14"/>
                    <a:pt x="32" y="15"/>
                    <a:pt x="32" y="15"/>
                  </a:cubicBezTo>
                  <a:cubicBezTo>
                    <a:pt x="32" y="19"/>
                    <a:pt x="32" y="19"/>
                    <a:pt x="32" y="19"/>
                  </a:cubicBezTo>
                  <a:cubicBezTo>
                    <a:pt x="25" y="19"/>
                    <a:pt x="25" y="19"/>
                    <a:pt x="25" y="19"/>
                  </a:cubicBezTo>
                  <a:lnTo>
                    <a:pt x="25" y="15"/>
                  </a:lnTo>
                  <a:close/>
                  <a:moveTo>
                    <a:pt x="147" y="36"/>
                  </a:moveTo>
                  <a:cubicBezTo>
                    <a:pt x="147" y="103"/>
                    <a:pt x="147" y="103"/>
                    <a:pt x="147" y="103"/>
                  </a:cubicBezTo>
                  <a:cubicBezTo>
                    <a:pt x="147" y="106"/>
                    <a:pt x="146" y="109"/>
                    <a:pt x="140" y="109"/>
                  </a:cubicBezTo>
                  <a:cubicBezTo>
                    <a:pt x="19" y="109"/>
                    <a:pt x="19" y="109"/>
                    <a:pt x="19" y="109"/>
                  </a:cubicBezTo>
                  <a:cubicBezTo>
                    <a:pt x="13" y="109"/>
                    <a:pt x="12" y="106"/>
                    <a:pt x="12" y="103"/>
                  </a:cubicBezTo>
                  <a:cubicBezTo>
                    <a:pt x="12" y="36"/>
                    <a:pt x="12" y="36"/>
                    <a:pt x="12" y="36"/>
                  </a:cubicBezTo>
                  <a:cubicBezTo>
                    <a:pt x="12" y="33"/>
                    <a:pt x="12" y="31"/>
                    <a:pt x="19" y="31"/>
                  </a:cubicBezTo>
                  <a:cubicBezTo>
                    <a:pt x="60" y="31"/>
                    <a:pt x="60" y="31"/>
                    <a:pt x="60" y="31"/>
                  </a:cubicBezTo>
                  <a:cubicBezTo>
                    <a:pt x="62" y="31"/>
                    <a:pt x="64" y="30"/>
                    <a:pt x="65" y="28"/>
                  </a:cubicBezTo>
                  <a:cubicBezTo>
                    <a:pt x="75" y="15"/>
                    <a:pt x="75" y="15"/>
                    <a:pt x="75" y="15"/>
                  </a:cubicBezTo>
                  <a:cubicBezTo>
                    <a:pt x="77" y="13"/>
                    <a:pt x="78" y="12"/>
                    <a:pt x="80" y="12"/>
                  </a:cubicBezTo>
                  <a:cubicBezTo>
                    <a:pt x="112" y="12"/>
                    <a:pt x="112" y="12"/>
                    <a:pt x="112" y="12"/>
                  </a:cubicBezTo>
                  <a:cubicBezTo>
                    <a:pt x="113" y="12"/>
                    <a:pt x="115" y="13"/>
                    <a:pt x="116" y="15"/>
                  </a:cubicBezTo>
                  <a:cubicBezTo>
                    <a:pt x="122" y="28"/>
                    <a:pt x="122" y="28"/>
                    <a:pt x="122" y="28"/>
                  </a:cubicBezTo>
                  <a:cubicBezTo>
                    <a:pt x="123" y="30"/>
                    <a:pt x="125" y="31"/>
                    <a:pt x="128" y="31"/>
                  </a:cubicBezTo>
                  <a:cubicBezTo>
                    <a:pt x="140" y="31"/>
                    <a:pt x="140" y="31"/>
                    <a:pt x="140" y="31"/>
                  </a:cubicBezTo>
                  <a:cubicBezTo>
                    <a:pt x="147" y="31"/>
                    <a:pt x="147" y="33"/>
                    <a:pt x="1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99" name="Freeform 26"/>
            <p:cNvSpPr>
              <a:spLocks noEditPoints="1"/>
            </p:cNvSpPr>
            <p:nvPr userDrawn="1"/>
          </p:nvSpPr>
          <p:spPr bwMode="auto">
            <a:xfrm>
              <a:off x="7076921" y="2587623"/>
              <a:ext cx="53975" cy="53975"/>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19 h 31"/>
                <a:gd name="T12" fmla="*/ 12 w 31"/>
                <a:gd name="T13" fmla="*/ 16 h 31"/>
                <a:gd name="T14" fmla="*/ 16 w 31"/>
                <a:gd name="T15" fmla="*/ 12 h 31"/>
                <a:gd name="T16" fmla="*/ 19 w 31"/>
                <a:gd name="T17" fmla="*/ 16 h 31"/>
                <a:gd name="T18" fmla="*/ 16 w 31"/>
                <a:gd name="T19"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19"/>
                  </a:moveTo>
                  <a:cubicBezTo>
                    <a:pt x="14" y="19"/>
                    <a:pt x="12" y="18"/>
                    <a:pt x="12" y="16"/>
                  </a:cubicBezTo>
                  <a:cubicBezTo>
                    <a:pt x="12" y="14"/>
                    <a:pt x="14" y="12"/>
                    <a:pt x="16" y="12"/>
                  </a:cubicBezTo>
                  <a:cubicBezTo>
                    <a:pt x="18" y="12"/>
                    <a:pt x="19" y="14"/>
                    <a:pt x="19" y="16"/>
                  </a:cubicBezTo>
                  <a:cubicBezTo>
                    <a:pt x="19" y="18"/>
                    <a:pt x="18" y="19"/>
                    <a:pt x="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0" name="Freeform 27"/>
            <p:cNvSpPr>
              <a:spLocks noEditPoints="1"/>
            </p:cNvSpPr>
            <p:nvPr userDrawn="1"/>
          </p:nvSpPr>
          <p:spPr bwMode="auto">
            <a:xfrm>
              <a:off x="7180109" y="2608260"/>
              <a:ext cx="63500" cy="63500"/>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25 h 37"/>
                <a:gd name="T12" fmla="*/ 12 w 37"/>
                <a:gd name="T13" fmla="*/ 19 h 37"/>
                <a:gd name="T14" fmla="*/ 19 w 37"/>
                <a:gd name="T15" fmla="*/ 12 h 37"/>
                <a:gd name="T16" fmla="*/ 25 w 37"/>
                <a:gd name="T17" fmla="*/ 19 h 37"/>
                <a:gd name="T18" fmla="*/ 19 w 37"/>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8" y="0"/>
                    <a:pt x="0" y="8"/>
                    <a:pt x="0" y="19"/>
                  </a:cubicBezTo>
                  <a:cubicBezTo>
                    <a:pt x="0" y="29"/>
                    <a:pt x="8" y="37"/>
                    <a:pt x="19" y="37"/>
                  </a:cubicBezTo>
                  <a:cubicBezTo>
                    <a:pt x="29" y="37"/>
                    <a:pt x="37" y="29"/>
                    <a:pt x="37" y="19"/>
                  </a:cubicBezTo>
                  <a:cubicBezTo>
                    <a:pt x="37" y="8"/>
                    <a:pt x="29" y="0"/>
                    <a:pt x="19" y="0"/>
                  </a:cubicBezTo>
                  <a:close/>
                  <a:moveTo>
                    <a:pt x="19" y="25"/>
                  </a:moveTo>
                  <a:cubicBezTo>
                    <a:pt x="15" y="25"/>
                    <a:pt x="12" y="22"/>
                    <a:pt x="12" y="19"/>
                  </a:cubicBezTo>
                  <a:cubicBezTo>
                    <a:pt x="12" y="15"/>
                    <a:pt x="15"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1" name="Freeform 28"/>
            <p:cNvSpPr>
              <a:spLocks noEditPoints="1"/>
            </p:cNvSpPr>
            <p:nvPr userDrawn="1"/>
          </p:nvSpPr>
          <p:spPr bwMode="auto">
            <a:xfrm>
              <a:off x="7145184" y="2574923"/>
              <a:ext cx="131763" cy="131763"/>
            </a:xfrm>
            <a:custGeom>
              <a:avLst/>
              <a:gdLst>
                <a:gd name="T0" fmla="*/ 39 w 77"/>
                <a:gd name="T1" fmla="*/ 0 h 77"/>
                <a:gd name="T2" fmla="*/ 0 w 77"/>
                <a:gd name="T3" fmla="*/ 39 h 77"/>
                <a:gd name="T4" fmla="*/ 39 w 77"/>
                <a:gd name="T5" fmla="*/ 77 h 77"/>
                <a:gd name="T6" fmla="*/ 77 w 77"/>
                <a:gd name="T7" fmla="*/ 39 h 77"/>
                <a:gd name="T8" fmla="*/ 39 w 77"/>
                <a:gd name="T9" fmla="*/ 0 h 77"/>
                <a:gd name="T10" fmla="*/ 39 w 77"/>
                <a:gd name="T11" fmla="*/ 65 h 77"/>
                <a:gd name="T12" fmla="*/ 12 w 77"/>
                <a:gd name="T13" fmla="*/ 39 h 77"/>
                <a:gd name="T14" fmla="*/ 39 w 77"/>
                <a:gd name="T15" fmla="*/ 12 h 77"/>
                <a:gd name="T16" fmla="*/ 65 w 77"/>
                <a:gd name="T17" fmla="*/ 39 h 77"/>
                <a:gd name="T18" fmla="*/ 39 w 77"/>
                <a:gd name="T19"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39" y="0"/>
                  </a:moveTo>
                  <a:cubicBezTo>
                    <a:pt x="17" y="0"/>
                    <a:pt x="0" y="17"/>
                    <a:pt x="0" y="39"/>
                  </a:cubicBezTo>
                  <a:cubicBezTo>
                    <a:pt x="0" y="60"/>
                    <a:pt x="17" y="77"/>
                    <a:pt x="39" y="77"/>
                  </a:cubicBezTo>
                  <a:cubicBezTo>
                    <a:pt x="60" y="77"/>
                    <a:pt x="77" y="60"/>
                    <a:pt x="77" y="39"/>
                  </a:cubicBezTo>
                  <a:cubicBezTo>
                    <a:pt x="77" y="17"/>
                    <a:pt x="60" y="0"/>
                    <a:pt x="39" y="0"/>
                  </a:cubicBezTo>
                  <a:close/>
                  <a:moveTo>
                    <a:pt x="39" y="65"/>
                  </a:moveTo>
                  <a:cubicBezTo>
                    <a:pt x="24" y="65"/>
                    <a:pt x="12" y="53"/>
                    <a:pt x="12" y="39"/>
                  </a:cubicBezTo>
                  <a:cubicBezTo>
                    <a:pt x="12" y="24"/>
                    <a:pt x="24" y="12"/>
                    <a:pt x="39" y="12"/>
                  </a:cubicBezTo>
                  <a:cubicBezTo>
                    <a:pt x="53" y="12"/>
                    <a:pt x="65" y="24"/>
                    <a:pt x="65" y="39"/>
                  </a:cubicBezTo>
                  <a:cubicBezTo>
                    <a:pt x="65" y="53"/>
                    <a:pt x="53" y="65"/>
                    <a:pt x="3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2" name="Text Placeholder 2"/>
          <p:cNvSpPr txBox="1">
            <a:spLocks/>
          </p:cNvSpPr>
          <p:nvPr userDrawn="1"/>
        </p:nvSpPr>
        <p:spPr>
          <a:xfrm>
            <a:off x="5392787"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CREDENTIAL LIBRARY</a:t>
            </a:r>
          </a:p>
        </p:txBody>
      </p:sp>
      <p:grpSp>
        <p:nvGrpSpPr>
          <p:cNvPr id="13" name="Group 12">
            <a:extLst>
              <a:ext uri="{FF2B5EF4-FFF2-40B4-BE49-F238E27FC236}">
                <a16:creationId xmlns:a16="http://schemas.microsoft.com/office/drawing/2014/main" id="{EE0868FE-462B-5C4B-94F9-EC3595B4D6C4}"/>
              </a:ext>
            </a:extLst>
          </p:cNvPr>
          <p:cNvGrpSpPr/>
          <p:nvPr userDrawn="1"/>
        </p:nvGrpSpPr>
        <p:grpSpPr>
          <a:xfrm>
            <a:off x="5720982" y="2100440"/>
            <a:ext cx="368300" cy="492125"/>
            <a:chOff x="8094508" y="2341560"/>
            <a:chExt cx="368300" cy="492125"/>
          </a:xfrm>
          <a:solidFill>
            <a:schemeClr val="tx1">
              <a:alpha val="40000"/>
            </a:schemeClr>
          </a:solidFill>
        </p:grpSpPr>
        <p:sp>
          <p:nvSpPr>
            <p:cNvPr id="104" name="Freeform 32"/>
            <p:cNvSpPr>
              <a:spLocks/>
            </p:cNvSpPr>
            <p:nvPr userDrawn="1"/>
          </p:nvSpPr>
          <p:spPr bwMode="auto">
            <a:xfrm>
              <a:off x="8135783" y="2382835"/>
              <a:ext cx="265113" cy="61913"/>
            </a:xfrm>
            <a:custGeom>
              <a:avLst/>
              <a:gdLst>
                <a:gd name="T0" fmla="*/ 150 w 156"/>
                <a:gd name="T1" fmla="*/ 36 h 36"/>
                <a:gd name="T2" fmla="*/ 144 w 156"/>
                <a:gd name="T3" fmla="*/ 30 h 36"/>
                <a:gd name="T4" fmla="*/ 144 w 156"/>
                <a:gd name="T5" fmla="*/ 12 h 36"/>
                <a:gd name="T6" fmla="*/ 6 w 156"/>
                <a:gd name="T7" fmla="*/ 12 h 36"/>
                <a:gd name="T8" fmla="*/ 0 w 156"/>
                <a:gd name="T9" fmla="*/ 6 h 36"/>
                <a:gd name="T10" fmla="*/ 6 w 156"/>
                <a:gd name="T11" fmla="*/ 0 h 36"/>
                <a:gd name="T12" fmla="*/ 150 w 156"/>
                <a:gd name="T13" fmla="*/ 0 h 36"/>
                <a:gd name="T14" fmla="*/ 156 w 156"/>
                <a:gd name="T15" fmla="*/ 6 h 36"/>
                <a:gd name="T16" fmla="*/ 156 w 156"/>
                <a:gd name="T17" fmla="*/ 30 h 36"/>
                <a:gd name="T18" fmla="*/ 150 w 156"/>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36">
                  <a:moveTo>
                    <a:pt x="150" y="36"/>
                  </a:moveTo>
                  <a:cubicBezTo>
                    <a:pt x="147" y="36"/>
                    <a:pt x="144" y="33"/>
                    <a:pt x="144" y="30"/>
                  </a:cubicBezTo>
                  <a:cubicBezTo>
                    <a:pt x="144" y="12"/>
                    <a:pt x="144" y="12"/>
                    <a:pt x="144" y="12"/>
                  </a:cubicBezTo>
                  <a:cubicBezTo>
                    <a:pt x="6" y="12"/>
                    <a:pt x="6" y="12"/>
                    <a:pt x="6" y="12"/>
                  </a:cubicBezTo>
                  <a:cubicBezTo>
                    <a:pt x="3" y="12"/>
                    <a:pt x="0" y="9"/>
                    <a:pt x="0" y="6"/>
                  </a:cubicBezTo>
                  <a:cubicBezTo>
                    <a:pt x="0" y="3"/>
                    <a:pt x="3" y="0"/>
                    <a:pt x="6" y="0"/>
                  </a:cubicBezTo>
                  <a:cubicBezTo>
                    <a:pt x="150" y="0"/>
                    <a:pt x="150" y="0"/>
                    <a:pt x="150" y="0"/>
                  </a:cubicBezTo>
                  <a:cubicBezTo>
                    <a:pt x="153" y="0"/>
                    <a:pt x="156" y="3"/>
                    <a:pt x="156" y="6"/>
                  </a:cubicBezTo>
                  <a:cubicBezTo>
                    <a:pt x="156" y="30"/>
                    <a:pt x="156" y="30"/>
                    <a:pt x="156" y="30"/>
                  </a:cubicBezTo>
                  <a:cubicBezTo>
                    <a:pt x="156" y="33"/>
                    <a:pt x="153" y="36"/>
                    <a:pt x="15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5" name="Freeform 33"/>
            <p:cNvSpPr>
              <a:spLocks noEditPoints="1"/>
            </p:cNvSpPr>
            <p:nvPr userDrawn="1"/>
          </p:nvSpPr>
          <p:spPr bwMode="auto">
            <a:xfrm>
              <a:off x="8094508" y="2341560"/>
              <a:ext cx="368300" cy="492125"/>
            </a:xfrm>
            <a:custGeom>
              <a:avLst/>
              <a:gdLst>
                <a:gd name="T0" fmla="*/ 210 w 216"/>
                <a:gd name="T1" fmla="*/ 288 h 288"/>
                <a:gd name="T2" fmla="*/ 30 w 216"/>
                <a:gd name="T3" fmla="*/ 288 h 288"/>
                <a:gd name="T4" fmla="*/ 0 w 216"/>
                <a:gd name="T5" fmla="*/ 258 h 288"/>
                <a:gd name="T6" fmla="*/ 0 w 216"/>
                <a:gd name="T7" fmla="*/ 30 h 288"/>
                <a:gd name="T8" fmla="*/ 30 w 216"/>
                <a:gd name="T9" fmla="*/ 0 h 288"/>
                <a:gd name="T10" fmla="*/ 198 w 216"/>
                <a:gd name="T11" fmla="*/ 0 h 288"/>
                <a:gd name="T12" fmla="*/ 204 w 216"/>
                <a:gd name="T13" fmla="*/ 6 h 288"/>
                <a:gd name="T14" fmla="*/ 204 w 216"/>
                <a:gd name="T15" fmla="*/ 48 h 288"/>
                <a:gd name="T16" fmla="*/ 210 w 216"/>
                <a:gd name="T17" fmla="*/ 48 h 288"/>
                <a:gd name="T18" fmla="*/ 216 w 216"/>
                <a:gd name="T19" fmla="*/ 54 h 288"/>
                <a:gd name="T20" fmla="*/ 216 w 216"/>
                <a:gd name="T21" fmla="*/ 282 h 288"/>
                <a:gd name="T22" fmla="*/ 210 w 216"/>
                <a:gd name="T23" fmla="*/ 288 h 288"/>
                <a:gd name="T24" fmla="*/ 12 w 216"/>
                <a:gd name="T25" fmla="*/ 54 h 288"/>
                <a:gd name="T26" fmla="*/ 12 w 216"/>
                <a:gd name="T27" fmla="*/ 258 h 288"/>
                <a:gd name="T28" fmla="*/ 30 w 216"/>
                <a:gd name="T29" fmla="*/ 276 h 288"/>
                <a:gd name="T30" fmla="*/ 204 w 216"/>
                <a:gd name="T31" fmla="*/ 276 h 288"/>
                <a:gd name="T32" fmla="*/ 204 w 216"/>
                <a:gd name="T33" fmla="*/ 60 h 288"/>
                <a:gd name="T34" fmla="*/ 30 w 216"/>
                <a:gd name="T35" fmla="*/ 60 h 288"/>
                <a:gd name="T36" fmla="*/ 12 w 216"/>
                <a:gd name="T37" fmla="*/ 54 h 288"/>
                <a:gd name="T38" fmla="*/ 30 w 216"/>
                <a:gd name="T39" fmla="*/ 12 h 288"/>
                <a:gd name="T40" fmla="*/ 12 w 216"/>
                <a:gd name="T41" fmla="*/ 30 h 288"/>
                <a:gd name="T42" fmla="*/ 30 w 216"/>
                <a:gd name="T43" fmla="*/ 48 h 288"/>
                <a:gd name="T44" fmla="*/ 192 w 216"/>
                <a:gd name="T45" fmla="*/ 48 h 288"/>
                <a:gd name="T46" fmla="*/ 192 w 216"/>
                <a:gd name="T47" fmla="*/ 12 h 288"/>
                <a:gd name="T48" fmla="*/ 30 w 216"/>
                <a:gd name="T4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 h="288">
                  <a:moveTo>
                    <a:pt x="210" y="288"/>
                  </a:moveTo>
                  <a:cubicBezTo>
                    <a:pt x="30" y="288"/>
                    <a:pt x="30" y="288"/>
                    <a:pt x="30" y="288"/>
                  </a:cubicBezTo>
                  <a:cubicBezTo>
                    <a:pt x="13" y="288"/>
                    <a:pt x="0" y="275"/>
                    <a:pt x="0" y="258"/>
                  </a:cubicBezTo>
                  <a:cubicBezTo>
                    <a:pt x="0" y="30"/>
                    <a:pt x="0" y="30"/>
                    <a:pt x="0" y="30"/>
                  </a:cubicBezTo>
                  <a:cubicBezTo>
                    <a:pt x="0" y="13"/>
                    <a:pt x="13" y="0"/>
                    <a:pt x="30" y="0"/>
                  </a:cubicBezTo>
                  <a:cubicBezTo>
                    <a:pt x="198" y="0"/>
                    <a:pt x="198" y="0"/>
                    <a:pt x="198" y="0"/>
                  </a:cubicBezTo>
                  <a:cubicBezTo>
                    <a:pt x="201" y="0"/>
                    <a:pt x="204" y="3"/>
                    <a:pt x="204" y="6"/>
                  </a:cubicBezTo>
                  <a:cubicBezTo>
                    <a:pt x="204" y="48"/>
                    <a:pt x="204" y="48"/>
                    <a:pt x="204" y="48"/>
                  </a:cubicBezTo>
                  <a:cubicBezTo>
                    <a:pt x="210" y="48"/>
                    <a:pt x="210" y="48"/>
                    <a:pt x="210" y="48"/>
                  </a:cubicBezTo>
                  <a:cubicBezTo>
                    <a:pt x="213" y="48"/>
                    <a:pt x="216" y="51"/>
                    <a:pt x="216" y="54"/>
                  </a:cubicBezTo>
                  <a:cubicBezTo>
                    <a:pt x="216" y="282"/>
                    <a:pt x="216" y="282"/>
                    <a:pt x="216" y="282"/>
                  </a:cubicBezTo>
                  <a:cubicBezTo>
                    <a:pt x="216" y="285"/>
                    <a:pt x="213" y="288"/>
                    <a:pt x="210" y="288"/>
                  </a:cubicBezTo>
                  <a:close/>
                  <a:moveTo>
                    <a:pt x="12" y="54"/>
                  </a:moveTo>
                  <a:cubicBezTo>
                    <a:pt x="12" y="258"/>
                    <a:pt x="12" y="258"/>
                    <a:pt x="12" y="258"/>
                  </a:cubicBezTo>
                  <a:cubicBezTo>
                    <a:pt x="12" y="268"/>
                    <a:pt x="20" y="276"/>
                    <a:pt x="30" y="276"/>
                  </a:cubicBezTo>
                  <a:cubicBezTo>
                    <a:pt x="204" y="276"/>
                    <a:pt x="204" y="276"/>
                    <a:pt x="204" y="276"/>
                  </a:cubicBezTo>
                  <a:cubicBezTo>
                    <a:pt x="204" y="60"/>
                    <a:pt x="204" y="60"/>
                    <a:pt x="204" y="60"/>
                  </a:cubicBezTo>
                  <a:cubicBezTo>
                    <a:pt x="30" y="60"/>
                    <a:pt x="30" y="60"/>
                    <a:pt x="30" y="60"/>
                  </a:cubicBezTo>
                  <a:cubicBezTo>
                    <a:pt x="23" y="60"/>
                    <a:pt x="17" y="58"/>
                    <a:pt x="12" y="54"/>
                  </a:cubicBezTo>
                  <a:close/>
                  <a:moveTo>
                    <a:pt x="30" y="12"/>
                  </a:moveTo>
                  <a:cubicBezTo>
                    <a:pt x="20" y="12"/>
                    <a:pt x="12" y="20"/>
                    <a:pt x="12" y="30"/>
                  </a:cubicBezTo>
                  <a:cubicBezTo>
                    <a:pt x="12" y="40"/>
                    <a:pt x="20" y="48"/>
                    <a:pt x="30" y="48"/>
                  </a:cubicBezTo>
                  <a:cubicBezTo>
                    <a:pt x="192" y="48"/>
                    <a:pt x="192" y="48"/>
                    <a:pt x="192" y="48"/>
                  </a:cubicBezTo>
                  <a:cubicBezTo>
                    <a:pt x="192" y="12"/>
                    <a:pt x="192" y="12"/>
                    <a:pt x="19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sp>
          <p:nvSpPr>
            <p:cNvPr id="106" name="Freeform 34"/>
            <p:cNvSpPr>
              <a:spLocks noEditPoints="1"/>
            </p:cNvSpPr>
            <p:nvPr userDrawn="1"/>
          </p:nvSpPr>
          <p:spPr bwMode="auto">
            <a:xfrm>
              <a:off x="8143721" y="2495548"/>
              <a:ext cx="268288" cy="257175"/>
            </a:xfrm>
            <a:custGeom>
              <a:avLst/>
              <a:gdLst>
                <a:gd name="T0" fmla="*/ 127 w 157"/>
                <a:gd name="T1" fmla="*/ 150 h 150"/>
                <a:gd name="T2" fmla="*/ 124 w 157"/>
                <a:gd name="T3" fmla="*/ 149 h 150"/>
                <a:gd name="T4" fmla="*/ 79 w 157"/>
                <a:gd name="T5" fmla="*/ 121 h 150"/>
                <a:gd name="T6" fmla="*/ 34 w 157"/>
                <a:gd name="T7" fmla="*/ 149 h 150"/>
                <a:gd name="T8" fmla="*/ 27 w 157"/>
                <a:gd name="T9" fmla="*/ 149 h 150"/>
                <a:gd name="T10" fmla="*/ 25 w 157"/>
                <a:gd name="T11" fmla="*/ 142 h 150"/>
                <a:gd name="T12" fmla="*/ 42 w 157"/>
                <a:gd name="T13" fmla="*/ 92 h 150"/>
                <a:gd name="T14" fmla="*/ 3 w 157"/>
                <a:gd name="T15" fmla="*/ 65 h 150"/>
                <a:gd name="T16" fmla="*/ 1 w 157"/>
                <a:gd name="T17" fmla="*/ 58 h 150"/>
                <a:gd name="T18" fmla="*/ 7 w 157"/>
                <a:gd name="T19" fmla="*/ 54 h 150"/>
                <a:gd name="T20" fmla="*/ 57 w 157"/>
                <a:gd name="T21" fmla="*/ 54 h 150"/>
                <a:gd name="T22" fmla="*/ 73 w 157"/>
                <a:gd name="T23" fmla="*/ 4 h 150"/>
                <a:gd name="T24" fmla="*/ 79 w 157"/>
                <a:gd name="T25" fmla="*/ 0 h 150"/>
                <a:gd name="T26" fmla="*/ 85 w 157"/>
                <a:gd name="T27" fmla="*/ 4 h 150"/>
                <a:gd name="T28" fmla="*/ 101 w 157"/>
                <a:gd name="T29" fmla="*/ 54 h 150"/>
                <a:gd name="T30" fmla="*/ 151 w 157"/>
                <a:gd name="T31" fmla="*/ 54 h 150"/>
                <a:gd name="T32" fmla="*/ 157 w 157"/>
                <a:gd name="T33" fmla="*/ 58 h 150"/>
                <a:gd name="T34" fmla="*/ 154 w 157"/>
                <a:gd name="T35" fmla="*/ 65 h 150"/>
                <a:gd name="T36" fmla="*/ 116 w 157"/>
                <a:gd name="T37" fmla="*/ 92 h 150"/>
                <a:gd name="T38" fmla="*/ 133 w 157"/>
                <a:gd name="T39" fmla="*/ 142 h 150"/>
                <a:gd name="T40" fmla="*/ 131 w 157"/>
                <a:gd name="T41" fmla="*/ 149 h 150"/>
                <a:gd name="T42" fmla="*/ 127 w 157"/>
                <a:gd name="T43" fmla="*/ 150 h 150"/>
                <a:gd name="T44" fmla="*/ 79 w 157"/>
                <a:gd name="T45" fmla="*/ 108 h 150"/>
                <a:gd name="T46" fmla="*/ 82 w 157"/>
                <a:gd name="T47" fmla="*/ 109 h 150"/>
                <a:gd name="T48" fmla="*/ 116 w 157"/>
                <a:gd name="T49" fmla="*/ 130 h 150"/>
                <a:gd name="T50" fmla="*/ 103 w 157"/>
                <a:gd name="T51" fmla="*/ 92 h 150"/>
                <a:gd name="T52" fmla="*/ 105 w 157"/>
                <a:gd name="T53" fmla="*/ 85 h 150"/>
                <a:gd name="T54" fmla="*/ 132 w 157"/>
                <a:gd name="T55" fmla="*/ 66 h 150"/>
                <a:gd name="T56" fmla="*/ 97 w 157"/>
                <a:gd name="T57" fmla="*/ 66 h 150"/>
                <a:gd name="T58" fmla="*/ 91 w 157"/>
                <a:gd name="T59" fmla="*/ 62 h 150"/>
                <a:gd name="T60" fmla="*/ 79 w 157"/>
                <a:gd name="T61" fmla="*/ 25 h 150"/>
                <a:gd name="T62" fmla="*/ 67 w 157"/>
                <a:gd name="T63" fmla="*/ 62 h 150"/>
                <a:gd name="T64" fmla="*/ 61 w 157"/>
                <a:gd name="T65" fmla="*/ 66 h 150"/>
                <a:gd name="T66" fmla="*/ 26 w 157"/>
                <a:gd name="T67" fmla="*/ 66 h 150"/>
                <a:gd name="T68" fmla="*/ 52 w 157"/>
                <a:gd name="T69" fmla="*/ 85 h 150"/>
                <a:gd name="T70" fmla="*/ 55 w 157"/>
                <a:gd name="T71" fmla="*/ 92 h 150"/>
                <a:gd name="T72" fmla="*/ 42 w 157"/>
                <a:gd name="T73" fmla="*/ 130 h 150"/>
                <a:gd name="T74" fmla="*/ 76 w 157"/>
                <a:gd name="T75" fmla="*/ 109 h 150"/>
                <a:gd name="T76" fmla="*/ 79 w 157"/>
                <a:gd name="T77"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150">
                  <a:moveTo>
                    <a:pt x="127" y="150"/>
                  </a:moveTo>
                  <a:cubicBezTo>
                    <a:pt x="126" y="150"/>
                    <a:pt x="125" y="150"/>
                    <a:pt x="124" y="149"/>
                  </a:cubicBezTo>
                  <a:cubicBezTo>
                    <a:pt x="79" y="121"/>
                    <a:pt x="79" y="121"/>
                    <a:pt x="79" y="121"/>
                  </a:cubicBezTo>
                  <a:cubicBezTo>
                    <a:pt x="34" y="149"/>
                    <a:pt x="34" y="149"/>
                    <a:pt x="34" y="149"/>
                  </a:cubicBezTo>
                  <a:cubicBezTo>
                    <a:pt x="32" y="150"/>
                    <a:pt x="29" y="150"/>
                    <a:pt x="27" y="149"/>
                  </a:cubicBezTo>
                  <a:cubicBezTo>
                    <a:pt x="25" y="147"/>
                    <a:pt x="24" y="145"/>
                    <a:pt x="25" y="142"/>
                  </a:cubicBezTo>
                  <a:cubicBezTo>
                    <a:pt x="42" y="92"/>
                    <a:pt x="42" y="92"/>
                    <a:pt x="42" y="92"/>
                  </a:cubicBezTo>
                  <a:cubicBezTo>
                    <a:pt x="3" y="65"/>
                    <a:pt x="3" y="65"/>
                    <a:pt x="3" y="65"/>
                  </a:cubicBezTo>
                  <a:cubicBezTo>
                    <a:pt x="1" y="63"/>
                    <a:pt x="0" y="61"/>
                    <a:pt x="1" y="58"/>
                  </a:cubicBezTo>
                  <a:cubicBezTo>
                    <a:pt x="2" y="56"/>
                    <a:pt x="4" y="54"/>
                    <a:pt x="7" y="54"/>
                  </a:cubicBezTo>
                  <a:cubicBezTo>
                    <a:pt x="57" y="54"/>
                    <a:pt x="57" y="54"/>
                    <a:pt x="57" y="54"/>
                  </a:cubicBezTo>
                  <a:cubicBezTo>
                    <a:pt x="73" y="4"/>
                    <a:pt x="73" y="4"/>
                    <a:pt x="73" y="4"/>
                  </a:cubicBezTo>
                  <a:cubicBezTo>
                    <a:pt x="74" y="2"/>
                    <a:pt x="76" y="0"/>
                    <a:pt x="79" y="0"/>
                  </a:cubicBezTo>
                  <a:cubicBezTo>
                    <a:pt x="81" y="0"/>
                    <a:pt x="84" y="2"/>
                    <a:pt x="85" y="4"/>
                  </a:cubicBezTo>
                  <a:cubicBezTo>
                    <a:pt x="101" y="54"/>
                    <a:pt x="101" y="54"/>
                    <a:pt x="101" y="54"/>
                  </a:cubicBezTo>
                  <a:cubicBezTo>
                    <a:pt x="151" y="54"/>
                    <a:pt x="151" y="54"/>
                    <a:pt x="151" y="54"/>
                  </a:cubicBezTo>
                  <a:cubicBezTo>
                    <a:pt x="153" y="54"/>
                    <a:pt x="156" y="56"/>
                    <a:pt x="157" y="58"/>
                  </a:cubicBezTo>
                  <a:cubicBezTo>
                    <a:pt x="157" y="61"/>
                    <a:pt x="156" y="63"/>
                    <a:pt x="154" y="65"/>
                  </a:cubicBezTo>
                  <a:cubicBezTo>
                    <a:pt x="116" y="92"/>
                    <a:pt x="116" y="92"/>
                    <a:pt x="116" y="92"/>
                  </a:cubicBezTo>
                  <a:cubicBezTo>
                    <a:pt x="133" y="142"/>
                    <a:pt x="133" y="142"/>
                    <a:pt x="133" y="142"/>
                  </a:cubicBezTo>
                  <a:cubicBezTo>
                    <a:pt x="133" y="145"/>
                    <a:pt x="133" y="147"/>
                    <a:pt x="131" y="149"/>
                  </a:cubicBezTo>
                  <a:cubicBezTo>
                    <a:pt x="129" y="150"/>
                    <a:pt x="128" y="150"/>
                    <a:pt x="127" y="150"/>
                  </a:cubicBezTo>
                  <a:close/>
                  <a:moveTo>
                    <a:pt x="79" y="108"/>
                  </a:moveTo>
                  <a:cubicBezTo>
                    <a:pt x="80" y="108"/>
                    <a:pt x="81" y="108"/>
                    <a:pt x="82" y="109"/>
                  </a:cubicBezTo>
                  <a:cubicBezTo>
                    <a:pt x="116" y="130"/>
                    <a:pt x="116" y="130"/>
                    <a:pt x="116" y="130"/>
                  </a:cubicBezTo>
                  <a:cubicBezTo>
                    <a:pt x="103" y="92"/>
                    <a:pt x="103" y="92"/>
                    <a:pt x="103" y="92"/>
                  </a:cubicBezTo>
                  <a:cubicBezTo>
                    <a:pt x="102" y="89"/>
                    <a:pt x="103" y="87"/>
                    <a:pt x="105" y="85"/>
                  </a:cubicBezTo>
                  <a:cubicBezTo>
                    <a:pt x="132" y="66"/>
                    <a:pt x="132" y="66"/>
                    <a:pt x="132" y="66"/>
                  </a:cubicBezTo>
                  <a:cubicBezTo>
                    <a:pt x="97" y="66"/>
                    <a:pt x="97" y="66"/>
                    <a:pt x="97" y="66"/>
                  </a:cubicBezTo>
                  <a:cubicBezTo>
                    <a:pt x="94" y="66"/>
                    <a:pt x="92" y="64"/>
                    <a:pt x="91" y="62"/>
                  </a:cubicBezTo>
                  <a:cubicBezTo>
                    <a:pt x="79" y="25"/>
                    <a:pt x="79" y="25"/>
                    <a:pt x="79" y="25"/>
                  </a:cubicBezTo>
                  <a:cubicBezTo>
                    <a:pt x="67" y="62"/>
                    <a:pt x="67" y="62"/>
                    <a:pt x="67" y="62"/>
                  </a:cubicBezTo>
                  <a:cubicBezTo>
                    <a:pt x="66" y="64"/>
                    <a:pt x="63" y="66"/>
                    <a:pt x="61" y="66"/>
                  </a:cubicBezTo>
                  <a:cubicBezTo>
                    <a:pt x="26" y="66"/>
                    <a:pt x="26" y="66"/>
                    <a:pt x="26" y="66"/>
                  </a:cubicBezTo>
                  <a:cubicBezTo>
                    <a:pt x="52" y="85"/>
                    <a:pt x="52" y="85"/>
                    <a:pt x="52" y="85"/>
                  </a:cubicBezTo>
                  <a:cubicBezTo>
                    <a:pt x="54" y="87"/>
                    <a:pt x="55" y="89"/>
                    <a:pt x="55" y="92"/>
                  </a:cubicBezTo>
                  <a:cubicBezTo>
                    <a:pt x="42" y="130"/>
                    <a:pt x="42" y="130"/>
                    <a:pt x="42" y="130"/>
                  </a:cubicBezTo>
                  <a:cubicBezTo>
                    <a:pt x="76" y="109"/>
                    <a:pt x="76" y="109"/>
                    <a:pt x="76" y="109"/>
                  </a:cubicBezTo>
                  <a:cubicBezTo>
                    <a:pt x="77" y="108"/>
                    <a:pt x="78" y="108"/>
                    <a:pt x="7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sp>
        <p:nvSpPr>
          <p:cNvPr id="136" name="Freeform 48"/>
          <p:cNvSpPr>
            <a:spLocks noEditPoints="1"/>
          </p:cNvSpPr>
          <p:nvPr userDrawn="1"/>
        </p:nvSpPr>
        <p:spPr bwMode="auto">
          <a:xfrm>
            <a:off x="635797" y="2100439"/>
            <a:ext cx="937824" cy="954826"/>
          </a:xfrm>
          <a:custGeom>
            <a:avLst/>
            <a:gdLst>
              <a:gd name="T0" fmla="*/ 6 w 159"/>
              <a:gd name="T1" fmla="*/ 107 h 162"/>
              <a:gd name="T2" fmla="*/ 6 w 159"/>
              <a:gd name="T3" fmla="*/ 34 h 162"/>
              <a:gd name="T4" fmla="*/ 152 w 159"/>
              <a:gd name="T5" fmla="*/ 34 h 162"/>
              <a:gd name="T6" fmla="*/ 152 w 159"/>
              <a:gd name="T7" fmla="*/ 107 h 162"/>
              <a:gd name="T8" fmla="*/ 77 w 159"/>
              <a:gd name="T9" fmla="*/ 107 h 162"/>
              <a:gd name="T10" fmla="*/ 76 w 159"/>
              <a:gd name="T11" fmla="*/ 107 h 162"/>
              <a:gd name="T12" fmla="*/ 75 w 159"/>
              <a:gd name="T13" fmla="*/ 107 h 162"/>
              <a:gd name="T14" fmla="*/ 6 w 159"/>
              <a:gd name="T15" fmla="*/ 107 h 162"/>
              <a:gd name="T16" fmla="*/ 6 w 159"/>
              <a:gd name="T17" fmla="*/ 28 h 162"/>
              <a:gd name="T18" fmla="*/ 6 w 159"/>
              <a:gd name="T19" fmla="*/ 7 h 162"/>
              <a:gd name="T20" fmla="*/ 152 w 159"/>
              <a:gd name="T21" fmla="*/ 7 h 162"/>
              <a:gd name="T22" fmla="*/ 152 w 159"/>
              <a:gd name="T23" fmla="*/ 28 h 162"/>
              <a:gd name="T24" fmla="*/ 6 w 159"/>
              <a:gd name="T25" fmla="*/ 28 h 162"/>
              <a:gd name="T26" fmla="*/ 155 w 159"/>
              <a:gd name="T27" fmla="*/ 0 h 162"/>
              <a:gd name="T28" fmla="*/ 3 w 159"/>
              <a:gd name="T29" fmla="*/ 0 h 162"/>
              <a:gd name="T30" fmla="*/ 0 w 159"/>
              <a:gd name="T31" fmla="*/ 3 h 162"/>
              <a:gd name="T32" fmla="*/ 0 w 159"/>
              <a:gd name="T33" fmla="*/ 110 h 162"/>
              <a:gd name="T34" fmla="*/ 3 w 159"/>
              <a:gd name="T35" fmla="*/ 113 h 162"/>
              <a:gd name="T36" fmla="*/ 69 w 159"/>
              <a:gd name="T37" fmla="*/ 113 h 162"/>
              <a:gd name="T38" fmla="*/ 69 w 159"/>
              <a:gd name="T39" fmla="*/ 113 h 162"/>
              <a:gd name="T40" fmla="*/ 69 w 159"/>
              <a:gd name="T41" fmla="*/ 113 h 162"/>
              <a:gd name="T42" fmla="*/ 29 w 159"/>
              <a:gd name="T43" fmla="*/ 155 h 162"/>
              <a:gd name="T44" fmla="*/ 29 w 159"/>
              <a:gd name="T45" fmla="*/ 160 h 162"/>
              <a:gd name="T46" fmla="*/ 31 w 159"/>
              <a:gd name="T47" fmla="*/ 161 h 162"/>
              <a:gd name="T48" fmla="*/ 33 w 159"/>
              <a:gd name="T49" fmla="*/ 160 h 162"/>
              <a:gd name="T50" fmla="*/ 73 w 159"/>
              <a:gd name="T51" fmla="*/ 119 h 162"/>
              <a:gd name="T52" fmla="*/ 73 w 159"/>
              <a:gd name="T53" fmla="*/ 158 h 162"/>
              <a:gd name="T54" fmla="*/ 76 w 159"/>
              <a:gd name="T55" fmla="*/ 162 h 162"/>
              <a:gd name="T56" fmla="*/ 79 w 159"/>
              <a:gd name="T57" fmla="*/ 158 h 162"/>
              <a:gd name="T58" fmla="*/ 79 w 159"/>
              <a:gd name="T59" fmla="*/ 119 h 162"/>
              <a:gd name="T60" fmla="*/ 119 w 159"/>
              <a:gd name="T61" fmla="*/ 160 h 162"/>
              <a:gd name="T62" fmla="*/ 121 w 159"/>
              <a:gd name="T63" fmla="*/ 161 h 162"/>
              <a:gd name="T64" fmla="*/ 124 w 159"/>
              <a:gd name="T65" fmla="*/ 160 h 162"/>
              <a:gd name="T66" fmla="*/ 124 w 159"/>
              <a:gd name="T67" fmla="*/ 155 h 162"/>
              <a:gd name="T68" fmla="*/ 83 w 159"/>
              <a:gd name="T69" fmla="*/ 113 h 162"/>
              <a:gd name="T70" fmla="*/ 155 w 159"/>
              <a:gd name="T71" fmla="*/ 113 h 162"/>
              <a:gd name="T72" fmla="*/ 159 w 159"/>
              <a:gd name="T73" fmla="*/ 110 h 162"/>
              <a:gd name="T74" fmla="*/ 159 w 159"/>
              <a:gd name="T75" fmla="*/ 3 h 162"/>
              <a:gd name="T76" fmla="*/ 155 w 159"/>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9" h="162">
                <a:moveTo>
                  <a:pt x="6" y="107"/>
                </a:moveTo>
                <a:cubicBezTo>
                  <a:pt x="6" y="34"/>
                  <a:pt x="6" y="34"/>
                  <a:pt x="6" y="34"/>
                </a:cubicBezTo>
                <a:cubicBezTo>
                  <a:pt x="15" y="34"/>
                  <a:pt x="45" y="34"/>
                  <a:pt x="152" y="34"/>
                </a:cubicBezTo>
                <a:cubicBezTo>
                  <a:pt x="152" y="49"/>
                  <a:pt x="152" y="71"/>
                  <a:pt x="152" y="107"/>
                </a:cubicBezTo>
                <a:cubicBezTo>
                  <a:pt x="152" y="107"/>
                  <a:pt x="152" y="107"/>
                  <a:pt x="77" y="107"/>
                </a:cubicBezTo>
                <a:cubicBezTo>
                  <a:pt x="76" y="107"/>
                  <a:pt x="76" y="107"/>
                  <a:pt x="76" y="107"/>
                </a:cubicBezTo>
                <a:cubicBezTo>
                  <a:pt x="75" y="107"/>
                  <a:pt x="75" y="107"/>
                  <a:pt x="75" y="107"/>
                </a:cubicBezTo>
                <a:cubicBezTo>
                  <a:pt x="57" y="107"/>
                  <a:pt x="34" y="107"/>
                  <a:pt x="6" y="107"/>
                </a:cubicBezTo>
                <a:moveTo>
                  <a:pt x="6" y="28"/>
                </a:moveTo>
                <a:cubicBezTo>
                  <a:pt x="6" y="7"/>
                  <a:pt x="6" y="7"/>
                  <a:pt x="6" y="7"/>
                </a:cubicBezTo>
                <a:cubicBezTo>
                  <a:pt x="6" y="7"/>
                  <a:pt x="6" y="7"/>
                  <a:pt x="152" y="7"/>
                </a:cubicBezTo>
                <a:cubicBezTo>
                  <a:pt x="152" y="7"/>
                  <a:pt x="152" y="7"/>
                  <a:pt x="152" y="28"/>
                </a:cubicBezTo>
                <a:cubicBezTo>
                  <a:pt x="144" y="28"/>
                  <a:pt x="114" y="28"/>
                  <a:pt x="6" y="28"/>
                </a:cubicBezTo>
                <a:moveTo>
                  <a:pt x="155" y="0"/>
                </a:moveTo>
                <a:cubicBezTo>
                  <a:pt x="155" y="0"/>
                  <a:pt x="155" y="0"/>
                  <a:pt x="3" y="0"/>
                </a:cubicBezTo>
                <a:cubicBezTo>
                  <a:pt x="1" y="0"/>
                  <a:pt x="0" y="2"/>
                  <a:pt x="0" y="3"/>
                </a:cubicBezTo>
                <a:cubicBezTo>
                  <a:pt x="0" y="3"/>
                  <a:pt x="0" y="3"/>
                  <a:pt x="0" y="110"/>
                </a:cubicBezTo>
                <a:cubicBezTo>
                  <a:pt x="0" y="112"/>
                  <a:pt x="1" y="113"/>
                  <a:pt x="3" y="113"/>
                </a:cubicBezTo>
                <a:cubicBezTo>
                  <a:pt x="3" y="113"/>
                  <a:pt x="3" y="113"/>
                  <a:pt x="69" y="113"/>
                </a:cubicBezTo>
                <a:cubicBezTo>
                  <a:pt x="69" y="113"/>
                  <a:pt x="69" y="113"/>
                  <a:pt x="69" y="113"/>
                </a:cubicBezTo>
                <a:cubicBezTo>
                  <a:pt x="69" y="113"/>
                  <a:pt x="69" y="113"/>
                  <a:pt x="69" y="113"/>
                </a:cubicBezTo>
                <a:cubicBezTo>
                  <a:pt x="64" y="119"/>
                  <a:pt x="52" y="131"/>
                  <a:pt x="29" y="155"/>
                </a:cubicBezTo>
                <a:cubicBezTo>
                  <a:pt x="27" y="157"/>
                  <a:pt x="27" y="159"/>
                  <a:pt x="29" y="160"/>
                </a:cubicBezTo>
                <a:cubicBezTo>
                  <a:pt x="29" y="161"/>
                  <a:pt x="30" y="161"/>
                  <a:pt x="31" y="161"/>
                </a:cubicBezTo>
                <a:cubicBezTo>
                  <a:pt x="32" y="161"/>
                  <a:pt x="33" y="161"/>
                  <a:pt x="33" y="160"/>
                </a:cubicBezTo>
                <a:cubicBezTo>
                  <a:pt x="33" y="160"/>
                  <a:pt x="33" y="160"/>
                  <a:pt x="73" y="119"/>
                </a:cubicBezTo>
                <a:cubicBezTo>
                  <a:pt x="73" y="125"/>
                  <a:pt x="73" y="137"/>
                  <a:pt x="73" y="158"/>
                </a:cubicBezTo>
                <a:cubicBezTo>
                  <a:pt x="73" y="160"/>
                  <a:pt x="75" y="162"/>
                  <a:pt x="76" y="162"/>
                </a:cubicBezTo>
                <a:cubicBezTo>
                  <a:pt x="78" y="162"/>
                  <a:pt x="79" y="160"/>
                  <a:pt x="79" y="158"/>
                </a:cubicBezTo>
                <a:cubicBezTo>
                  <a:pt x="79" y="158"/>
                  <a:pt x="79" y="158"/>
                  <a:pt x="79" y="119"/>
                </a:cubicBezTo>
                <a:cubicBezTo>
                  <a:pt x="84" y="123"/>
                  <a:pt x="94" y="134"/>
                  <a:pt x="119" y="160"/>
                </a:cubicBezTo>
                <a:cubicBezTo>
                  <a:pt x="120" y="160"/>
                  <a:pt x="121" y="161"/>
                  <a:pt x="121" y="161"/>
                </a:cubicBezTo>
                <a:cubicBezTo>
                  <a:pt x="122" y="161"/>
                  <a:pt x="123" y="160"/>
                  <a:pt x="124" y="160"/>
                </a:cubicBezTo>
                <a:cubicBezTo>
                  <a:pt x="125" y="159"/>
                  <a:pt x="125" y="157"/>
                  <a:pt x="124" y="155"/>
                </a:cubicBezTo>
                <a:cubicBezTo>
                  <a:pt x="124" y="155"/>
                  <a:pt x="123" y="155"/>
                  <a:pt x="83" y="113"/>
                </a:cubicBezTo>
                <a:cubicBezTo>
                  <a:pt x="102" y="113"/>
                  <a:pt x="126" y="113"/>
                  <a:pt x="155" y="113"/>
                </a:cubicBezTo>
                <a:cubicBezTo>
                  <a:pt x="157" y="113"/>
                  <a:pt x="159" y="112"/>
                  <a:pt x="159" y="110"/>
                </a:cubicBezTo>
                <a:cubicBezTo>
                  <a:pt x="159" y="110"/>
                  <a:pt x="159" y="110"/>
                  <a:pt x="159" y="3"/>
                </a:cubicBezTo>
                <a:cubicBezTo>
                  <a:pt x="159" y="2"/>
                  <a:pt x="157" y="0"/>
                  <a:pt x="15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AU">
              <a:solidFill>
                <a:schemeClr val="accent5"/>
              </a:solidFill>
            </a:endParaRPr>
          </a:p>
        </p:txBody>
      </p:sp>
      <p:grpSp>
        <p:nvGrpSpPr>
          <p:cNvPr id="6" name="Group 5">
            <a:extLst>
              <a:ext uri="{FF2B5EF4-FFF2-40B4-BE49-F238E27FC236}">
                <a16:creationId xmlns:a16="http://schemas.microsoft.com/office/drawing/2014/main" id="{25AD3B88-4D54-0F4D-A28F-B5FBD9580F5A}"/>
              </a:ext>
            </a:extLst>
          </p:cNvPr>
          <p:cNvGrpSpPr>
            <a:grpSpLocks noChangeAspect="1"/>
          </p:cNvGrpSpPr>
          <p:nvPr userDrawn="1"/>
        </p:nvGrpSpPr>
        <p:grpSpPr>
          <a:xfrm>
            <a:off x="2150596" y="2100439"/>
            <a:ext cx="594360" cy="493395"/>
            <a:chOff x="4754408" y="2382838"/>
            <a:chExt cx="495300" cy="411163"/>
          </a:xfrm>
          <a:solidFill>
            <a:schemeClr val="tx1">
              <a:alpha val="40000"/>
            </a:schemeClr>
          </a:solidFill>
        </p:grpSpPr>
        <p:sp>
          <p:nvSpPr>
            <p:cNvPr id="8" name="Freeform 5"/>
            <p:cNvSpPr>
              <a:spLocks/>
            </p:cNvSpPr>
            <p:nvPr userDrawn="1"/>
          </p:nvSpPr>
          <p:spPr bwMode="auto">
            <a:xfrm>
              <a:off x="4754408" y="2544763"/>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userDrawn="1"/>
          </p:nvSpPr>
          <p:spPr bwMode="auto">
            <a:xfrm>
              <a:off x="4754408" y="2606676"/>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userDrawn="1"/>
          </p:nvSpPr>
          <p:spPr bwMode="auto">
            <a:xfrm>
              <a:off x="4754408" y="2668588"/>
              <a:ext cx="495300" cy="125413"/>
            </a:xfrm>
            <a:custGeom>
              <a:avLst/>
              <a:gdLst>
                <a:gd name="T0" fmla="*/ 145 w 290"/>
                <a:gd name="T1" fmla="*/ 73 h 73"/>
                <a:gd name="T2" fmla="*/ 143 w 290"/>
                <a:gd name="T3" fmla="*/ 73 h 73"/>
                <a:gd name="T4" fmla="*/ 5 w 290"/>
                <a:gd name="T5" fmla="*/ 13 h 73"/>
                <a:gd name="T6" fmla="*/ 2 w 290"/>
                <a:gd name="T7" fmla="*/ 5 h 73"/>
                <a:gd name="T8" fmla="*/ 10 w 290"/>
                <a:gd name="T9" fmla="*/ 2 h 73"/>
                <a:gd name="T10" fmla="*/ 145 w 290"/>
                <a:gd name="T11" fmla="*/ 60 h 73"/>
                <a:gd name="T12" fmla="*/ 281 w 290"/>
                <a:gd name="T13" fmla="*/ 2 h 73"/>
                <a:gd name="T14" fmla="*/ 289 w 290"/>
                <a:gd name="T15" fmla="*/ 5 h 73"/>
                <a:gd name="T16" fmla="*/ 286 w 290"/>
                <a:gd name="T17" fmla="*/ 13 h 73"/>
                <a:gd name="T18" fmla="*/ 148 w 290"/>
                <a:gd name="T19" fmla="*/ 73 h 73"/>
                <a:gd name="T20" fmla="*/ 145 w 290"/>
                <a:gd name="T2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145" y="73"/>
                  </a:moveTo>
                  <a:cubicBezTo>
                    <a:pt x="144" y="73"/>
                    <a:pt x="144" y="73"/>
                    <a:pt x="143" y="73"/>
                  </a:cubicBezTo>
                  <a:cubicBezTo>
                    <a:pt x="5" y="13"/>
                    <a:pt x="5" y="13"/>
                    <a:pt x="5" y="13"/>
                  </a:cubicBezTo>
                  <a:cubicBezTo>
                    <a:pt x="2" y="11"/>
                    <a:pt x="0" y="8"/>
                    <a:pt x="2" y="5"/>
                  </a:cubicBezTo>
                  <a:cubicBezTo>
                    <a:pt x="3" y="2"/>
                    <a:pt x="7" y="0"/>
                    <a:pt x="10" y="2"/>
                  </a:cubicBezTo>
                  <a:cubicBezTo>
                    <a:pt x="145" y="60"/>
                    <a:pt x="145" y="60"/>
                    <a:pt x="145" y="60"/>
                  </a:cubicBezTo>
                  <a:cubicBezTo>
                    <a:pt x="281" y="2"/>
                    <a:pt x="281" y="2"/>
                    <a:pt x="281" y="2"/>
                  </a:cubicBezTo>
                  <a:cubicBezTo>
                    <a:pt x="284" y="0"/>
                    <a:pt x="287" y="2"/>
                    <a:pt x="289" y="5"/>
                  </a:cubicBezTo>
                  <a:cubicBezTo>
                    <a:pt x="290" y="8"/>
                    <a:pt x="289" y="11"/>
                    <a:pt x="286" y="13"/>
                  </a:cubicBezTo>
                  <a:cubicBezTo>
                    <a:pt x="148" y="73"/>
                    <a:pt x="148" y="73"/>
                    <a:pt x="148" y="73"/>
                  </a:cubicBezTo>
                  <a:cubicBezTo>
                    <a:pt x="147" y="73"/>
                    <a:pt x="146" y="73"/>
                    <a:pt x="145" y="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noEditPoints="1"/>
            </p:cNvSpPr>
            <p:nvPr userDrawn="1"/>
          </p:nvSpPr>
          <p:spPr bwMode="auto">
            <a:xfrm>
              <a:off x="4755996" y="2382838"/>
              <a:ext cx="492125" cy="225425"/>
            </a:xfrm>
            <a:custGeom>
              <a:avLst/>
              <a:gdLst>
                <a:gd name="T0" fmla="*/ 144 w 288"/>
                <a:gd name="T1" fmla="*/ 132 h 132"/>
                <a:gd name="T2" fmla="*/ 142 w 288"/>
                <a:gd name="T3" fmla="*/ 132 h 132"/>
                <a:gd name="T4" fmla="*/ 4 w 288"/>
                <a:gd name="T5" fmla="*/ 72 h 132"/>
                <a:gd name="T6" fmla="*/ 0 w 288"/>
                <a:gd name="T7" fmla="*/ 66 h 132"/>
                <a:gd name="T8" fmla="*/ 4 w 288"/>
                <a:gd name="T9" fmla="*/ 61 h 132"/>
                <a:gd name="T10" fmla="*/ 142 w 288"/>
                <a:gd name="T11" fmla="*/ 1 h 132"/>
                <a:gd name="T12" fmla="*/ 147 w 288"/>
                <a:gd name="T13" fmla="*/ 1 h 132"/>
                <a:gd name="T14" fmla="*/ 285 w 288"/>
                <a:gd name="T15" fmla="*/ 61 h 132"/>
                <a:gd name="T16" fmla="*/ 288 w 288"/>
                <a:gd name="T17" fmla="*/ 66 h 132"/>
                <a:gd name="T18" fmla="*/ 285 w 288"/>
                <a:gd name="T19" fmla="*/ 72 h 132"/>
                <a:gd name="T20" fmla="*/ 147 w 288"/>
                <a:gd name="T21" fmla="*/ 132 h 132"/>
                <a:gd name="T22" fmla="*/ 144 w 288"/>
                <a:gd name="T23" fmla="*/ 132 h 132"/>
                <a:gd name="T24" fmla="*/ 21 w 288"/>
                <a:gd name="T25" fmla="*/ 66 h 132"/>
                <a:gd name="T26" fmla="*/ 144 w 288"/>
                <a:gd name="T27" fmla="*/ 119 h 132"/>
                <a:gd name="T28" fmla="*/ 267 w 288"/>
                <a:gd name="T29" fmla="*/ 66 h 132"/>
                <a:gd name="T30" fmla="*/ 144 w 288"/>
                <a:gd name="T31" fmla="*/ 13 h 132"/>
                <a:gd name="T32" fmla="*/ 21 w 288"/>
                <a:gd name="T33"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32">
                  <a:moveTo>
                    <a:pt x="144" y="132"/>
                  </a:moveTo>
                  <a:cubicBezTo>
                    <a:pt x="143" y="132"/>
                    <a:pt x="143" y="132"/>
                    <a:pt x="142" y="132"/>
                  </a:cubicBezTo>
                  <a:cubicBezTo>
                    <a:pt x="4" y="72"/>
                    <a:pt x="4" y="72"/>
                    <a:pt x="4" y="72"/>
                  </a:cubicBezTo>
                  <a:cubicBezTo>
                    <a:pt x="2" y="71"/>
                    <a:pt x="0" y="68"/>
                    <a:pt x="0" y="66"/>
                  </a:cubicBezTo>
                  <a:cubicBezTo>
                    <a:pt x="0" y="64"/>
                    <a:pt x="2" y="61"/>
                    <a:pt x="4" y="61"/>
                  </a:cubicBezTo>
                  <a:cubicBezTo>
                    <a:pt x="142" y="1"/>
                    <a:pt x="142" y="1"/>
                    <a:pt x="142" y="1"/>
                  </a:cubicBezTo>
                  <a:cubicBezTo>
                    <a:pt x="143" y="0"/>
                    <a:pt x="145" y="0"/>
                    <a:pt x="147" y="1"/>
                  </a:cubicBezTo>
                  <a:cubicBezTo>
                    <a:pt x="285" y="61"/>
                    <a:pt x="285" y="61"/>
                    <a:pt x="285" y="61"/>
                  </a:cubicBezTo>
                  <a:cubicBezTo>
                    <a:pt x="287" y="61"/>
                    <a:pt x="288" y="64"/>
                    <a:pt x="288" y="66"/>
                  </a:cubicBezTo>
                  <a:cubicBezTo>
                    <a:pt x="288" y="68"/>
                    <a:pt x="287" y="71"/>
                    <a:pt x="285" y="72"/>
                  </a:cubicBezTo>
                  <a:cubicBezTo>
                    <a:pt x="147" y="132"/>
                    <a:pt x="147" y="132"/>
                    <a:pt x="147" y="132"/>
                  </a:cubicBezTo>
                  <a:cubicBezTo>
                    <a:pt x="146" y="132"/>
                    <a:pt x="145" y="132"/>
                    <a:pt x="144" y="132"/>
                  </a:cubicBezTo>
                  <a:close/>
                  <a:moveTo>
                    <a:pt x="21" y="66"/>
                  </a:moveTo>
                  <a:cubicBezTo>
                    <a:pt x="144" y="119"/>
                    <a:pt x="144" y="119"/>
                    <a:pt x="144" y="119"/>
                  </a:cubicBezTo>
                  <a:cubicBezTo>
                    <a:pt x="267" y="66"/>
                    <a:pt x="267" y="66"/>
                    <a:pt x="267" y="66"/>
                  </a:cubicBezTo>
                  <a:cubicBezTo>
                    <a:pt x="144" y="13"/>
                    <a:pt x="144" y="13"/>
                    <a:pt x="144" y="13"/>
                  </a:cubicBezTo>
                  <a:lnTo>
                    <a:pt x="21"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4" name="Acc_Mobility_ALLBLACK"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9849" y="5955374"/>
            <a:ext cx="3431500" cy="528083"/>
          </a:xfrm>
          <a:prstGeom prst="rect">
            <a:avLst/>
          </a:prstGeom>
        </p:spPr>
      </p:pic>
      <p:pic>
        <p:nvPicPr>
          <p:cNvPr id="35" name="Acc_InteractiveALLBLAC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4848" y="5966795"/>
            <a:ext cx="3426501" cy="516662"/>
          </a:xfrm>
          <a:prstGeom prst="rect">
            <a:avLst/>
          </a:prstGeom>
        </p:spPr>
      </p:pic>
      <p:pic>
        <p:nvPicPr>
          <p:cNvPr id="36" name="Acc_Analytics_ALLBLACK"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3936" y="5954918"/>
            <a:ext cx="3427413" cy="528539"/>
          </a:xfrm>
          <a:prstGeom prst="rect">
            <a:avLst/>
          </a:prstGeom>
        </p:spPr>
      </p:pic>
      <p:pic>
        <p:nvPicPr>
          <p:cNvPr id="37" name="Acc_Digital_ALLBLAC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26482" y="5968416"/>
            <a:ext cx="2584867" cy="515041"/>
          </a:xfrm>
          <a:prstGeom prst="rect">
            <a:avLst/>
          </a:prstGeom>
        </p:spPr>
      </p:pic>
      <p:sp>
        <p:nvSpPr>
          <p:cNvPr id="32" name="Text Placeholder 2">
            <a:extLst>
              <a:ext uri="{FF2B5EF4-FFF2-40B4-BE49-F238E27FC236}">
                <a16:creationId xmlns:a16="http://schemas.microsoft.com/office/drawing/2014/main" id="{BFE989A7-DCA3-464F-B963-CCD9CD937CA7}"/>
              </a:ext>
            </a:extLst>
          </p:cNvPr>
          <p:cNvSpPr txBox="1">
            <a:spLocks/>
          </p:cNvSpPr>
          <p:nvPr userDrawn="1"/>
        </p:nvSpPr>
        <p:spPr>
          <a:xfrm>
            <a:off x="1912003" y="2716711"/>
            <a:ext cx="1022168" cy="338554"/>
          </a:xfrm>
          <a:prstGeom prst="rect">
            <a:avLst/>
          </a:prstGeom>
        </p:spPr>
        <p:txBody>
          <a:bodyPr vert="horz" wrap="square" lIns="0" tIns="0" rIns="0" bIns="0" rtlCol="0">
            <a:spAutoFit/>
          </a:bodyPr>
          <a:lstStyle>
            <a:lvl1pPr marL="0" indent="0" algn="ctr" rtl="0" eaLnBrk="1" fontAlgn="base" hangingPunct="1">
              <a:lnSpc>
                <a:spcPct val="110000"/>
              </a:lnSpc>
              <a:spcBef>
                <a:spcPts val="800"/>
              </a:spcBef>
              <a:spcAft>
                <a:spcPct val="0"/>
              </a:spcAft>
              <a:buFont typeface="Arial" pitchFamily="34" charset="0"/>
              <a:buNone/>
              <a:defRPr sz="2800" kern="1200" cap="all" baseline="0">
                <a:solidFill>
                  <a:schemeClr val="bg1"/>
                </a:solidFill>
                <a:latin typeface="Arial" panose="020B0604020202020204" pitchFamily="34" charset="0"/>
                <a:ea typeface="Roboto" panose="02000000000000000000" pitchFamily="2" charset="0"/>
                <a:cs typeface="Arial" panose="020B0604020202020204" pitchFamily="34" charset="0"/>
              </a:defRPr>
            </a:lvl1pPr>
            <a:lvl2pPr marL="179374"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358745" indent="-179374" algn="ctr" rtl="0" eaLnBrk="1" fontAlgn="base" hangingPunct="1">
              <a:lnSpc>
                <a:spcPct val="110000"/>
              </a:lnSpc>
              <a:spcBef>
                <a:spcPts val="800"/>
              </a:spcBef>
              <a:spcAft>
                <a:spcPct val="0"/>
              </a:spcAft>
              <a:buFont typeface="Arial" pitchFamily="34" charset="0"/>
              <a:buChar char="‒"/>
              <a:tabLst/>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538118"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717490" indent="-179374" algn="ctr" rtl="0" eaLnBrk="1" fontAlgn="base" hangingPunct="1">
              <a:lnSpc>
                <a:spcPct val="110000"/>
              </a:lnSpc>
              <a:spcBef>
                <a:spcPts val="800"/>
              </a:spcBef>
              <a:spcAft>
                <a:spcPct val="0"/>
              </a:spcAft>
              <a:buFont typeface="Arial" pitchFamily="34" charset="0"/>
              <a:buChar char="‒"/>
              <a:defRPr sz="16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0000"/>
              </a:lnSpc>
            </a:pPr>
            <a:r>
              <a:rPr lang="en-US" sz="1100" b="1" cap="none" dirty="0">
                <a:solidFill>
                  <a:schemeClr val="tx1">
                    <a:alpha val="40000"/>
                  </a:schemeClr>
                </a:solidFill>
                <a:latin typeface="Graphik" panose="020B0503030202060203" pitchFamily="34" charset="77"/>
              </a:rPr>
              <a:t>SLIDE DESIGN PACK</a:t>
            </a:r>
          </a:p>
        </p:txBody>
      </p:sp>
    </p:spTree>
    <p:extLst>
      <p:ext uri="{BB962C8B-B14F-4D97-AF65-F5344CB8AC3E}">
        <p14:creationId xmlns:p14="http://schemas.microsoft.com/office/powerpoint/2010/main" val="35896862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theme" Target="../theme/theme2.xml"/><Relationship Id="rId5" Type="http://schemas.openxmlformats.org/officeDocument/2006/relationships/slideLayout" Target="../slideLayouts/slideLayout103.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284291"/>
            <a:ext cx="11469600" cy="467835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600" y="554400"/>
            <a:ext cx="11469600" cy="543601"/>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1223513945"/>
      </p:ext>
    </p:extLst>
  </p:cSld>
  <p:clrMap bg1="lt1" tx1="dk1" bg2="lt2" tx2="dk2" accent1="accent1" accent2="accent2" accent3="accent3" accent4="accent4" accent5="accent5" accent6="accent6" hlink="hlink" folHlink="folHlink"/>
  <p:sldLayoutIdLst>
    <p:sldLayoutId id="2147485065" r:id="rId1"/>
    <p:sldLayoutId id="2147485041" r:id="rId2"/>
    <p:sldLayoutId id="2147485074" r:id="rId3"/>
    <p:sldLayoutId id="2147485042" r:id="rId4"/>
    <p:sldLayoutId id="2147485051" r:id="rId5"/>
    <p:sldLayoutId id="2147485026" r:id="rId6"/>
    <p:sldLayoutId id="2147485053" r:id="rId7"/>
    <p:sldLayoutId id="2147485054" r:id="rId8"/>
    <p:sldLayoutId id="2147485057" r:id="rId9"/>
    <p:sldLayoutId id="2147485023" r:id="rId10"/>
    <p:sldLayoutId id="2147485083" r:id="rId11"/>
    <p:sldLayoutId id="2147485265" r:id="rId12"/>
    <p:sldLayoutId id="2147485040" r:id="rId13"/>
    <p:sldLayoutId id="2147485027" r:id="rId14"/>
    <p:sldLayoutId id="2147485030" r:id="rId15"/>
    <p:sldLayoutId id="2147485055" r:id="rId16"/>
    <p:sldLayoutId id="2147485034" r:id="rId17"/>
    <p:sldLayoutId id="2147485266" r:id="rId18"/>
    <p:sldLayoutId id="2147485036" r:id="rId19"/>
    <p:sldLayoutId id="2147485268" r:id="rId20"/>
    <p:sldLayoutId id="2147485261" r:id="rId21"/>
    <p:sldLayoutId id="2147485271" r:id="rId22"/>
    <p:sldLayoutId id="2147485277" r:id="rId23"/>
    <p:sldLayoutId id="2147484857" r:id="rId24"/>
    <p:sldLayoutId id="2147485094" r:id="rId25"/>
    <p:sldLayoutId id="2147485089" r:id="rId26"/>
    <p:sldLayoutId id="2147485090" r:id="rId27"/>
    <p:sldLayoutId id="2147484693" r:id="rId28"/>
    <p:sldLayoutId id="2147484705" r:id="rId29"/>
    <p:sldLayoutId id="2147484903" r:id="rId30"/>
    <p:sldLayoutId id="2147484738" r:id="rId31"/>
    <p:sldLayoutId id="2147485007" r:id="rId32"/>
    <p:sldLayoutId id="2147484811" r:id="rId33"/>
    <p:sldLayoutId id="2147485100" r:id="rId34"/>
    <p:sldLayoutId id="2147485093" r:id="rId35"/>
    <p:sldLayoutId id="2147485082" r:id="rId36"/>
    <p:sldLayoutId id="2147485086" r:id="rId37"/>
    <p:sldLayoutId id="2147485101" r:id="rId38"/>
    <p:sldLayoutId id="2147485088" r:id="rId39"/>
    <p:sldLayoutId id="2147485097" r:id="rId40"/>
    <p:sldLayoutId id="2147484632" r:id="rId41"/>
    <p:sldLayoutId id="2147485103" r:id="rId42"/>
    <p:sldLayoutId id="2147484633" r:id="rId43"/>
    <p:sldLayoutId id="2147485278" r:id="rId44"/>
    <p:sldLayoutId id="2147485279" r:id="rId45"/>
    <p:sldLayoutId id="2147485102" r:id="rId46"/>
    <p:sldLayoutId id="2147485072" r:id="rId47"/>
    <p:sldLayoutId id="2147485070" r:id="rId48"/>
    <p:sldLayoutId id="2147485069" r:id="rId49"/>
    <p:sldLayoutId id="2147485035" r:id="rId50"/>
    <p:sldLayoutId id="2147485073" r:id="rId51"/>
    <p:sldLayoutId id="2147485046" r:id="rId52"/>
    <p:sldLayoutId id="2147485052" r:id="rId53"/>
    <p:sldLayoutId id="2147485084" r:id="rId54"/>
    <p:sldLayoutId id="2147485049" r:id="rId55"/>
    <p:sldLayoutId id="2147485047" r:id="rId56"/>
    <p:sldLayoutId id="2147484913" r:id="rId57"/>
    <p:sldLayoutId id="2147484861" r:id="rId58"/>
    <p:sldLayoutId id="2147484904" r:id="rId59"/>
    <p:sldLayoutId id="2147484914" r:id="rId60"/>
    <p:sldLayoutId id="2147485275" r:id="rId61"/>
    <p:sldLayoutId id="2147485276" r:id="rId62"/>
    <p:sldLayoutId id="2147485092" r:id="rId63"/>
    <p:sldLayoutId id="2147485091" r:id="rId64"/>
    <p:sldLayoutId id="2147485005" r:id="rId65"/>
    <p:sldLayoutId id="2147484855" r:id="rId66"/>
    <p:sldLayoutId id="2147484901" r:id="rId67"/>
    <p:sldLayoutId id="2147485009" r:id="rId68"/>
    <p:sldLayoutId id="2147485006" r:id="rId69"/>
    <p:sldLayoutId id="2147485259" r:id="rId70"/>
    <p:sldLayoutId id="2147484945" r:id="rId71"/>
    <p:sldLayoutId id="2147484946" r:id="rId72"/>
    <p:sldLayoutId id="2147485260" r:id="rId73"/>
    <p:sldLayoutId id="2147484636" r:id="rId74"/>
    <p:sldLayoutId id="2147485081" r:id="rId75"/>
    <p:sldLayoutId id="2147484853" r:id="rId76"/>
    <p:sldLayoutId id="2147484841" r:id="rId77"/>
    <p:sldLayoutId id="2147484649" r:id="rId78"/>
    <p:sldLayoutId id="2147484899" r:id="rId79"/>
    <p:sldLayoutId id="2147484694" r:id="rId80"/>
    <p:sldLayoutId id="2147484706" r:id="rId81"/>
    <p:sldLayoutId id="2147484816" r:id="rId82"/>
    <p:sldLayoutId id="2147485077" r:id="rId83"/>
    <p:sldLayoutId id="2147485078" r:id="rId84"/>
    <p:sldLayoutId id="2147485079" r:id="rId85"/>
    <p:sldLayoutId id="2147485063" r:id="rId86"/>
    <p:sldLayoutId id="2147485075" r:id="rId87"/>
    <p:sldLayoutId id="2147484906" r:id="rId88"/>
    <p:sldLayoutId id="2147485059" r:id="rId89"/>
    <p:sldLayoutId id="2147485080" r:id="rId90"/>
    <p:sldLayoutId id="2147484819" r:id="rId91"/>
    <p:sldLayoutId id="2147485280" r:id="rId92"/>
    <p:sldLayoutId id="2147485099" r:id="rId93"/>
    <p:sldLayoutId id="2147485098" r:id="rId94"/>
    <p:sldLayoutId id="2147485264" r:id="rId95"/>
    <p:sldLayoutId id="2147485262" r:id="rId96"/>
    <p:sldLayoutId id="2147485263" r:id="rId97"/>
    <p:sldLayoutId id="2147485282" r:id="rId98"/>
  </p:sldLayoutIdLst>
  <p:hf hdr="0" dt="0"/>
  <p:txStyles>
    <p:title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85" rtl="0" eaLnBrk="1" latinLnBrk="0" hangingPunct="1">
        <a:defRPr sz="2400" kern="1200">
          <a:solidFill>
            <a:schemeClr val="tx1"/>
          </a:solidFill>
          <a:latin typeface="+mn-lt"/>
          <a:ea typeface="+mn-ea"/>
          <a:cs typeface="+mn-cs"/>
        </a:defRPr>
      </a:lvl1pPr>
      <a:lvl2pPr marL="609443" algn="l" defTabSz="1218885" rtl="0" eaLnBrk="1" latinLnBrk="0" hangingPunct="1">
        <a:defRPr sz="2400" kern="1200">
          <a:solidFill>
            <a:schemeClr val="tx1"/>
          </a:solidFill>
          <a:latin typeface="+mn-lt"/>
          <a:ea typeface="+mn-ea"/>
          <a:cs typeface="+mn-cs"/>
        </a:defRPr>
      </a:lvl2pPr>
      <a:lvl3pPr marL="1218885" algn="l" defTabSz="1218885" rtl="0" eaLnBrk="1" latinLnBrk="0" hangingPunct="1">
        <a:defRPr sz="2400" kern="1200">
          <a:solidFill>
            <a:schemeClr val="tx1"/>
          </a:solidFill>
          <a:latin typeface="+mn-lt"/>
          <a:ea typeface="+mn-ea"/>
          <a:cs typeface="+mn-cs"/>
        </a:defRPr>
      </a:lvl3pPr>
      <a:lvl4pPr marL="1828328" algn="l" defTabSz="1218885" rtl="0" eaLnBrk="1" latinLnBrk="0" hangingPunct="1">
        <a:defRPr sz="2400" kern="1200">
          <a:solidFill>
            <a:schemeClr val="tx1"/>
          </a:solidFill>
          <a:latin typeface="+mn-lt"/>
          <a:ea typeface="+mn-ea"/>
          <a:cs typeface="+mn-cs"/>
        </a:defRPr>
      </a:lvl4pPr>
      <a:lvl5pPr marL="2437771" algn="l" defTabSz="1218885" rtl="0" eaLnBrk="1" latinLnBrk="0" hangingPunct="1">
        <a:defRPr sz="2400" kern="1200">
          <a:solidFill>
            <a:schemeClr val="tx1"/>
          </a:solidFill>
          <a:latin typeface="+mn-lt"/>
          <a:ea typeface="+mn-ea"/>
          <a:cs typeface="+mn-cs"/>
        </a:defRPr>
      </a:lvl5pPr>
      <a:lvl6pPr marL="3047213" algn="l" defTabSz="1218885" rtl="0" eaLnBrk="1" latinLnBrk="0" hangingPunct="1">
        <a:defRPr sz="2400" kern="1200">
          <a:solidFill>
            <a:schemeClr val="tx1"/>
          </a:solidFill>
          <a:latin typeface="+mn-lt"/>
          <a:ea typeface="+mn-ea"/>
          <a:cs typeface="+mn-cs"/>
        </a:defRPr>
      </a:lvl6pPr>
      <a:lvl7pPr marL="3656656" algn="l" defTabSz="1218885" rtl="0" eaLnBrk="1" latinLnBrk="0" hangingPunct="1">
        <a:defRPr sz="2400" kern="1200">
          <a:solidFill>
            <a:schemeClr val="tx1"/>
          </a:solidFill>
          <a:latin typeface="+mn-lt"/>
          <a:ea typeface="+mn-ea"/>
          <a:cs typeface="+mn-cs"/>
        </a:defRPr>
      </a:lvl7pPr>
      <a:lvl8pPr marL="4266097" algn="l" defTabSz="1218885" rtl="0" eaLnBrk="1" latinLnBrk="0" hangingPunct="1">
        <a:defRPr sz="2400" kern="1200">
          <a:solidFill>
            <a:schemeClr val="tx1"/>
          </a:solidFill>
          <a:latin typeface="+mn-lt"/>
          <a:ea typeface="+mn-ea"/>
          <a:cs typeface="+mn-cs"/>
        </a:defRPr>
      </a:lvl8pPr>
      <a:lvl9pPr marL="4875541" algn="l" defTabSz="12188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userDrawn="1">
          <p15:clr>
            <a:srgbClr val="F26B43"/>
          </p15:clr>
        </p15:guide>
        <p15:guide id="2" pos="225" userDrawn="1">
          <p15:clr>
            <a:srgbClr val="F26B43"/>
          </p15:clr>
        </p15:guide>
        <p15:guide id="3" pos="7452" userDrawn="1">
          <p15:clr>
            <a:srgbClr val="F26B43"/>
          </p15:clr>
        </p15:guide>
        <p15:guide id="4" pos="1277" userDrawn="1">
          <p15:clr>
            <a:srgbClr val="F26B43"/>
          </p15:clr>
        </p15:guide>
        <p15:guide id="5" pos="1460" userDrawn="1">
          <p15:clr>
            <a:srgbClr val="F26B43"/>
          </p15:clr>
        </p15:guide>
        <p15:guide id="6" pos="2514" userDrawn="1">
          <p15:clr>
            <a:srgbClr val="F26B43"/>
          </p15:clr>
        </p15:guide>
        <p15:guide id="7" pos="2696" userDrawn="1">
          <p15:clr>
            <a:srgbClr val="F26B43"/>
          </p15:clr>
        </p15:guide>
        <p15:guide id="8" pos="3929" userDrawn="1">
          <p15:clr>
            <a:srgbClr val="F26B43"/>
          </p15:clr>
        </p15:guide>
        <p15:guide id="9" pos="3748" userDrawn="1">
          <p15:clr>
            <a:srgbClr val="F26B43"/>
          </p15:clr>
        </p15:guide>
        <p15:guide id="10" pos="4982" userDrawn="1">
          <p15:clr>
            <a:srgbClr val="F26B43"/>
          </p15:clr>
        </p15:guide>
        <p15:guide id="11" pos="5162" userDrawn="1">
          <p15:clr>
            <a:srgbClr val="F26B43"/>
          </p15:clr>
        </p15:guide>
        <p15:guide id="12" pos="6218" userDrawn="1">
          <p15:clr>
            <a:srgbClr val="F26B43"/>
          </p15:clr>
        </p15:guide>
        <p15:guide id="13" pos="6399" userDrawn="1">
          <p15:clr>
            <a:srgbClr val="F26B43"/>
          </p15:clr>
        </p15:guide>
        <p15:guide id="14" orient="horz" pos="807" userDrawn="1">
          <p15:clr>
            <a:srgbClr val="F26B43"/>
          </p15:clr>
        </p15:guide>
        <p15:guide id="15" orient="horz" pos="876" userDrawn="1">
          <p15:clr>
            <a:srgbClr val="F26B43"/>
          </p15:clr>
        </p15:guide>
        <p15:guide id="16" orient="horz" pos="4031" userDrawn="1">
          <p15:clr>
            <a:srgbClr val="F26B43"/>
          </p15:clr>
        </p15:guide>
        <p15:guide id="17" orient="horz" pos="597" userDrawn="1">
          <p15:clr>
            <a:srgbClr val="F26B43"/>
          </p15:clr>
        </p15:guide>
        <p15:guide id="18" orient="horz" pos="2435" userDrawn="1">
          <p15:clr>
            <a:srgbClr val="F26B43"/>
          </p15:clr>
        </p15:guide>
        <p15:guide id="19" orient="horz" pos="3756" userDrawn="1">
          <p15:clr>
            <a:srgbClr val="F26B43"/>
          </p15:clr>
        </p15:guide>
        <p15:guide id="20" orient="horz" pos="41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284291"/>
            <a:ext cx="11469600" cy="467835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355600" y="554400"/>
            <a:ext cx="11469600" cy="543601"/>
          </a:xfrm>
          <a:prstGeom prst="rect">
            <a:avLst/>
          </a:prstGeom>
        </p:spPr>
        <p:txBody>
          <a:bodyPr vert="horz" lIns="0" tIns="60944" rIns="0" bIns="0" rtlCol="0" anchor="t" anchorCtr="0">
            <a:norm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2463"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7388697" y="6538913"/>
            <a:ext cx="4140338" cy="162000"/>
          </a:xfrm>
          <a:prstGeom prst="rect">
            <a:avLst/>
          </a:prstGeom>
        </p:spPr>
        <p:txBody>
          <a:bodyPr vert="horz" wrap="square" lIns="0" tIns="60944" rIns="0" bIns="60944" numCol="1" anchor="ctr" anchorCtr="0" compatLnSpc="1">
            <a:prstTxWarp prst="textNoShape">
              <a:avLst/>
            </a:prstTxWarp>
            <a:noAutofit/>
          </a:bodyPr>
          <a:lstStyle>
            <a:lvl1pPr algn="r">
              <a:defRPr lang="en-US"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r>
              <a:rPr lang="en-US" dirty="0"/>
              <a:t>Copyright © 2018 Accenture. All rights reserved.</a:t>
            </a:r>
          </a:p>
        </p:txBody>
      </p:sp>
    </p:spTree>
    <p:extLst>
      <p:ext uri="{BB962C8B-B14F-4D97-AF65-F5344CB8AC3E}">
        <p14:creationId xmlns:p14="http://schemas.microsoft.com/office/powerpoint/2010/main" val="848964373"/>
      </p:ext>
    </p:extLst>
  </p:cSld>
  <p:clrMap bg1="lt1" tx1="dk1" bg2="lt2" tx2="dk2" accent1="accent1" accent2="accent2" accent3="accent3" accent4="accent4" accent5="accent5" accent6="accent6" hlink="hlink" folHlink="folHlink"/>
  <p:sldLayoutIdLst>
    <p:sldLayoutId id="2147485284" r:id="rId1"/>
    <p:sldLayoutId id="2147485285" r:id="rId2"/>
    <p:sldLayoutId id="2147485286" r:id="rId3"/>
    <p:sldLayoutId id="2147485287" r:id="rId4"/>
    <p:sldLayoutId id="2147485288" r:id="rId5"/>
    <p:sldLayoutId id="2147485289" r:id="rId6"/>
    <p:sldLayoutId id="2147485290" r:id="rId7"/>
    <p:sldLayoutId id="2147485291" r:id="rId8"/>
    <p:sldLayoutId id="2147485292" r:id="rId9"/>
    <p:sldLayoutId id="2147485293" r:id="rId10"/>
    <p:sldLayoutId id="2147485294" r:id="rId11"/>
    <p:sldLayoutId id="2147485295" r:id="rId12"/>
    <p:sldLayoutId id="2147485296" r:id="rId13"/>
    <p:sldLayoutId id="2147485297" r:id="rId14"/>
    <p:sldLayoutId id="2147485298" r:id="rId15"/>
    <p:sldLayoutId id="2147485299" r:id="rId16"/>
    <p:sldLayoutId id="2147485300" r:id="rId17"/>
    <p:sldLayoutId id="2147485301" r:id="rId18"/>
    <p:sldLayoutId id="2147485302" r:id="rId19"/>
    <p:sldLayoutId id="2147485303" r:id="rId20"/>
    <p:sldLayoutId id="2147485304" r:id="rId21"/>
    <p:sldLayoutId id="2147485305" r:id="rId22"/>
    <p:sldLayoutId id="2147485306" r:id="rId23"/>
    <p:sldLayoutId id="2147485307" r:id="rId24"/>
    <p:sldLayoutId id="2147485308" r:id="rId25"/>
    <p:sldLayoutId id="2147485309" r:id="rId26"/>
    <p:sldLayoutId id="2147485310" r:id="rId27"/>
    <p:sldLayoutId id="2147485311" r:id="rId28"/>
    <p:sldLayoutId id="2147485312" r:id="rId29"/>
    <p:sldLayoutId id="2147485313" r:id="rId30"/>
    <p:sldLayoutId id="2147485314" r:id="rId31"/>
    <p:sldLayoutId id="2147485315" r:id="rId32"/>
    <p:sldLayoutId id="2147485316" r:id="rId33"/>
    <p:sldLayoutId id="2147485317" r:id="rId34"/>
    <p:sldLayoutId id="2147485318" r:id="rId35"/>
    <p:sldLayoutId id="2147485319" r:id="rId36"/>
    <p:sldLayoutId id="2147485320" r:id="rId37"/>
    <p:sldLayoutId id="2147485321" r:id="rId38"/>
    <p:sldLayoutId id="2147485322" r:id="rId39"/>
    <p:sldLayoutId id="2147485323" r:id="rId40"/>
    <p:sldLayoutId id="2147485324" r:id="rId41"/>
    <p:sldLayoutId id="2147485325" r:id="rId42"/>
    <p:sldLayoutId id="2147485326" r:id="rId43"/>
    <p:sldLayoutId id="2147485327" r:id="rId44"/>
    <p:sldLayoutId id="2147485328" r:id="rId45"/>
    <p:sldLayoutId id="2147485329" r:id="rId46"/>
    <p:sldLayoutId id="2147485330" r:id="rId47"/>
    <p:sldLayoutId id="2147485331" r:id="rId48"/>
    <p:sldLayoutId id="2147485332" r:id="rId49"/>
    <p:sldLayoutId id="2147485333" r:id="rId50"/>
    <p:sldLayoutId id="2147485334" r:id="rId51"/>
    <p:sldLayoutId id="2147485335" r:id="rId52"/>
    <p:sldLayoutId id="2147485336" r:id="rId53"/>
    <p:sldLayoutId id="2147485337" r:id="rId54"/>
    <p:sldLayoutId id="2147485338" r:id="rId55"/>
    <p:sldLayoutId id="2147485339" r:id="rId56"/>
    <p:sldLayoutId id="2147485340" r:id="rId57"/>
  </p:sldLayoutIdLst>
  <p:hf hdr="0" dt="0"/>
  <p:txStyles>
    <p:title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85" rtl="0" eaLnBrk="1" latinLnBrk="0" hangingPunct="1">
        <a:defRPr sz="2400" kern="1200">
          <a:solidFill>
            <a:schemeClr val="tx1"/>
          </a:solidFill>
          <a:latin typeface="+mn-lt"/>
          <a:ea typeface="+mn-ea"/>
          <a:cs typeface="+mn-cs"/>
        </a:defRPr>
      </a:lvl1pPr>
      <a:lvl2pPr marL="609443" algn="l" defTabSz="1218885" rtl="0" eaLnBrk="1" latinLnBrk="0" hangingPunct="1">
        <a:defRPr sz="2400" kern="1200">
          <a:solidFill>
            <a:schemeClr val="tx1"/>
          </a:solidFill>
          <a:latin typeface="+mn-lt"/>
          <a:ea typeface="+mn-ea"/>
          <a:cs typeface="+mn-cs"/>
        </a:defRPr>
      </a:lvl2pPr>
      <a:lvl3pPr marL="1218885" algn="l" defTabSz="1218885" rtl="0" eaLnBrk="1" latinLnBrk="0" hangingPunct="1">
        <a:defRPr sz="2400" kern="1200">
          <a:solidFill>
            <a:schemeClr val="tx1"/>
          </a:solidFill>
          <a:latin typeface="+mn-lt"/>
          <a:ea typeface="+mn-ea"/>
          <a:cs typeface="+mn-cs"/>
        </a:defRPr>
      </a:lvl3pPr>
      <a:lvl4pPr marL="1828328" algn="l" defTabSz="1218885" rtl="0" eaLnBrk="1" latinLnBrk="0" hangingPunct="1">
        <a:defRPr sz="2400" kern="1200">
          <a:solidFill>
            <a:schemeClr val="tx1"/>
          </a:solidFill>
          <a:latin typeface="+mn-lt"/>
          <a:ea typeface="+mn-ea"/>
          <a:cs typeface="+mn-cs"/>
        </a:defRPr>
      </a:lvl4pPr>
      <a:lvl5pPr marL="2437771" algn="l" defTabSz="1218885" rtl="0" eaLnBrk="1" latinLnBrk="0" hangingPunct="1">
        <a:defRPr sz="2400" kern="1200">
          <a:solidFill>
            <a:schemeClr val="tx1"/>
          </a:solidFill>
          <a:latin typeface="+mn-lt"/>
          <a:ea typeface="+mn-ea"/>
          <a:cs typeface="+mn-cs"/>
        </a:defRPr>
      </a:lvl5pPr>
      <a:lvl6pPr marL="3047213" algn="l" defTabSz="1218885" rtl="0" eaLnBrk="1" latinLnBrk="0" hangingPunct="1">
        <a:defRPr sz="2400" kern="1200">
          <a:solidFill>
            <a:schemeClr val="tx1"/>
          </a:solidFill>
          <a:latin typeface="+mn-lt"/>
          <a:ea typeface="+mn-ea"/>
          <a:cs typeface="+mn-cs"/>
        </a:defRPr>
      </a:lvl6pPr>
      <a:lvl7pPr marL="3656656" algn="l" defTabSz="1218885" rtl="0" eaLnBrk="1" latinLnBrk="0" hangingPunct="1">
        <a:defRPr sz="2400" kern="1200">
          <a:solidFill>
            <a:schemeClr val="tx1"/>
          </a:solidFill>
          <a:latin typeface="+mn-lt"/>
          <a:ea typeface="+mn-ea"/>
          <a:cs typeface="+mn-cs"/>
        </a:defRPr>
      </a:lvl7pPr>
      <a:lvl8pPr marL="4266097" algn="l" defTabSz="1218885" rtl="0" eaLnBrk="1" latinLnBrk="0" hangingPunct="1">
        <a:defRPr sz="2400" kern="1200">
          <a:solidFill>
            <a:schemeClr val="tx1"/>
          </a:solidFill>
          <a:latin typeface="+mn-lt"/>
          <a:ea typeface="+mn-ea"/>
          <a:cs typeface="+mn-cs"/>
        </a:defRPr>
      </a:lvl8pPr>
      <a:lvl9pPr marL="4875541" algn="l" defTabSz="12188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9">
          <p15:clr>
            <a:srgbClr val="F26B43"/>
          </p15:clr>
        </p15:guide>
        <p15:guide id="2" pos="225">
          <p15:clr>
            <a:srgbClr val="F26B43"/>
          </p15:clr>
        </p15:guide>
        <p15:guide id="3" pos="7452">
          <p15:clr>
            <a:srgbClr val="F26B43"/>
          </p15:clr>
        </p15:guide>
        <p15:guide id="4" pos="1277">
          <p15:clr>
            <a:srgbClr val="F26B43"/>
          </p15:clr>
        </p15:guide>
        <p15:guide id="5" pos="1460">
          <p15:clr>
            <a:srgbClr val="F26B43"/>
          </p15:clr>
        </p15:guide>
        <p15:guide id="6" pos="2514">
          <p15:clr>
            <a:srgbClr val="F26B43"/>
          </p15:clr>
        </p15:guide>
        <p15:guide id="7" pos="2696">
          <p15:clr>
            <a:srgbClr val="F26B43"/>
          </p15:clr>
        </p15:guide>
        <p15:guide id="8" pos="3929">
          <p15:clr>
            <a:srgbClr val="F26B43"/>
          </p15:clr>
        </p15:guide>
        <p15:guide id="9" pos="3748">
          <p15:clr>
            <a:srgbClr val="F26B43"/>
          </p15:clr>
        </p15:guide>
        <p15:guide id="10" pos="4982">
          <p15:clr>
            <a:srgbClr val="F26B43"/>
          </p15:clr>
        </p15:guide>
        <p15:guide id="11" pos="5162">
          <p15:clr>
            <a:srgbClr val="F26B43"/>
          </p15:clr>
        </p15:guide>
        <p15:guide id="12" pos="6218">
          <p15:clr>
            <a:srgbClr val="F26B43"/>
          </p15:clr>
        </p15:guide>
        <p15:guide id="13" pos="6399">
          <p15:clr>
            <a:srgbClr val="F26B43"/>
          </p15:clr>
        </p15:guide>
        <p15:guide id="14" orient="horz" pos="807">
          <p15:clr>
            <a:srgbClr val="F26B43"/>
          </p15:clr>
        </p15:guide>
        <p15:guide id="15" orient="horz" pos="876">
          <p15:clr>
            <a:srgbClr val="F26B43"/>
          </p15:clr>
        </p15:guide>
        <p15:guide id="16" orient="horz" pos="4031">
          <p15:clr>
            <a:srgbClr val="F26B43"/>
          </p15:clr>
        </p15:guide>
        <p15:guide id="17" orient="horz" pos="597">
          <p15:clr>
            <a:srgbClr val="F26B43"/>
          </p15:clr>
        </p15:guide>
        <p15:guide id="18" orient="horz" pos="2435">
          <p15:clr>
            <a:srgbClr val="F26B43"/>
          </p15:clr>
        </p15:guide>
        <p15:guide id="19" orient="horz" pos="3756">
          <p15:clr>
            <a:srgbClr val="F26B43"/>
          </p15:clr>
        </p15:guide>
        <p15:guide id="20" orient="horz" pos="41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9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6.png"/><Relationship Id="rId4" Type="http://schemas.openxmlformats.org/officeDocument/2006/relationships/diagramData" Target="../diagrams/data1.xml"/><Relationship Id="rId9" Type="http://schemas.openxmlformats.org/officeDocument/2006/relationships/image" Target="../media/image75.jp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92.xml"/><Relationship Id="rId4" Type="http://schemas.openxmlformats.org/officeDocument/2006/relationships/image" Target="../media/image78.jp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92.xml"/><Relationship Id="rId4" Type="http://schemas.openxmlformats.org/officeDocument/2006/relationships/image" Target="../media/image80.jpg"/></Relationships>
</file>

<file path=ppt/slides/_rels/slide1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92.xml"/><Relationship Id="rId6" Type="http://schemas.openxmlformats.org/officeDocument/2006/relationships/image" Target="../media/image84.jpeg"/><Relationship Id="rId5" Type="http://schemas.openxmlformats.org/officeDocument/2006/relationships/image" Target="../media/image55.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5.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9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94.xml"/><Relationship Id="rId5" Type="http://schemas.openxmlformats.org/officeDocument/2006/relationships/image" Target="../media/image92.jpeg"/><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2" Type="http://schemas.openxmlformats.org/officeDocument/2006/relationships/hyperlink" Target="https://www1.nyc.gov/site/tlc/about/tlc-trip-record-data.page" TargetMode="Externa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2.png"/><Relationship Id="rId7"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9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tiff"/></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9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92.xml"/><Relationship Id="rId6" Type="http://schemas.openxmlformats.org/officeDocument/2006/relationships/image" Target="../media/image71.png"/><Relationship Id="rId5" Type="http://schemas.openxmlformats.org/officeDocument/2006/relationships/image" Target="../media/image65.png"/><Relationship Id="rId4" Type="http://schemas.openxmlformats.org/officeDocument/2006/relationships/image" Target="../media/image70.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A0C0ED-EAF1-0943-875A-89F557F88703}"/>
              </a:ext>
            </a:extLst>
          </p:cNvPr>
          <p:cNvPicPr>
            <a:picLocks noChangeAspect="1"/>
          </p:cNvPicPr>
          <p:nvPr/>
        </p:nvPicPr>
        <p:blipFill>
          <a:blip r:embed="rId2"/>
          <a:stretch>
            <a:fillRect/>
          </a:stretch>
        </p:blipFill>
        <p:spPr>
          <a:xfrm>
            <a:off x="0" y="2133"/>
            <a:ext cx="12187238" cy="6855321"/>
          </a:xfrm>
          <a:prstGeom prst="rect">
            <a:avLst/>
          </a:prstGeom>
        </p:spPr>
      </p:pic>
      <p:sp>
        <p:nvSpPr>
          <p:cNvPr id="4" name="Title 3">
            <a:extLst>
              <a:ext uri="{FF2B5EF4-FFF2-40B4-BE49-F238E27FC236}">
                <a16:creationId xmlns:a16="http://schemas.microsoft.com/office/drawing/2014/main" id="{18BC9774-E9CF-C64C-9758-278EFF8F22FE}"/>
              </a:ext>
            </a:extLst>
          </p:cNvPr>
          <p:cNvSpPr>
            <a:spLocks noGrp="1"/>
          </p:cNvSpPr>
          <p:nvPr>
            <p:ph type="title"/>
          </p:nvPr>
        </p:nvSpPr>
        <p:spPr>
          <a:xfrm>
            <a:off x="295016" y="2232319"/>
            <a:ext cx="10904055" cy="2092095"/>
          </a:xfrm>
        </p:spPr>
        <p:txBody>
          <a:bodyPr/>
          <a:lstStyle/>
          <a:p>
            <a:r>
              <a:rPr lang="en-US" b="1" dirty="0"/>
              <a:t>Hanes Case Competition</a:t>
            </a:r>
            <a:br>
              <a:rPr lang="en-US" b="1" dirty="0"/>
            </a:br>
            <a:r>
              <a:rPr lang="en-US" sz="4400" dirty="0"/>
              <a:t>Analyzing the NYC Taxi Data</a:t>
            </a:r>
            <a:br>
              <a:rPr lang="en-US" dirty="0"/>
            </a:br>
            <a:endParaRPr lang="en-US" dirty="0"/>
          </a:p>
        </p:txBody>
      </p:sp>
      <p:sp>
        <p:nvSpPr>
          <p:cNvPr id="3" name="Slide Number Placeholder 2">
            <a:extLst>
              <a:ext uri="{FF2B5EF4-FFF2-40B4-BE49-F238E27FC236}">
                <a16:creationId xmlns:a16="http://schemas.microsoft.com/office/drawing/2014/main" id="{591DDC94-5CA8-AE42-B32F-57406218E070}"/>
              </a:ext>
            </a:extLst>
          </p:cNvPr>
          <p:cNvSpPr>
            <a:spLocks noGrp="1"/>
          </p:cNvSpPr>
          <p:nvPr>
            <p:ph type="sldNum" sz="quarter" idx="11"/>
          </p:nvPr>
        </p:nvSpPr>
        <p:spPr/>
        <p:txBody>
          <a:bodyPr/>
          <a:lstStyle/>
          <a:p>
            <a:fld id="{90CBDC3A-D49F-4631-A8C7-55D59B33E5FA}" type="slidenum">
              <a:rPr lang="en-US" smtClean="0"/>
              <a:pPr/>
              <a:t>1</a:t>
            </a:fld>
            <a:endParaRPr lang="en-US" dirty="0"/>
          </a:p>
        </p:txBody>
      </p:sp>
      <p:pic>
        <p:nvPicPr>
          <p:cNvPr id="5" name="Picture 4">
            <a:extLst>
              <a:ext uri="{FF2B5EF4-FFF2-40B4-BE49-F238E27FC236}">
                <a16:creationId xmlns:a16="http://schemas.microsoft.com/office/drawing/2014/main" id="{40445E25-E71D-0F46-A268-4C2C787992D4}"/>
              </a:ext>
            </a:extLst>
          </p:cNvPr>
          <p:cNvPicPr>
            <a:picLocks noChangeAspect="1"/>
          </p:cNvPicPr>
          <p:nvPr/>
        </p:nvPicPr>
        <p:blipFill>
          <a:blip r:embed="rId3"/>
          <a:stretch>
            <a:fillRect/>
          </a:stretch>
        </p:blipFill>
        <p:spPr>
          <a:xfrm>
            <a:off x="10335798" y="5048777"/>
            <a:ext cx="1276665" cy="1276665"/>
          </a:xfrm>
          <a:prstGeom prst="rect">
            <a:avLst/>
          </a:prstGeom>
        </p:spPr>
      </p:pic>
      <p:sp>
        <p:nvSpPr>
          <p:cNvPr id="7" name="Rectangle 6">
            <a:extLst>
              <a:ext uri="{FF2B5EF4-FFF2-40B4-BE49-F238E27FC236}">
                <a16:creationId xmlns:a16="http://schemas.microsoft.com/office/drawing/2014/main" id="{8440686F-CCDE-3F44-B27A-5F1630619E20}"/>
              </a:ext>
            </a:extLst>
          </p:cNvPr>
          <p:cNvSpPr/>
          <p:nvPr/>
        </p:nvSpPr>
        <p:spPr>
          <a:xfrm>
            <a:off x="295016" y="5863777"/>
            <a:ext cx="9161218" cy="400110"/>
          </a:xfrm>
          <a:prstGeom prst="rect">
            <a:avLst/>
          </a:prstGeom>
        </p:spPr>
        <p:txBody>
          <a:bodyPr wrap="square">
            <a:spAutoFit/>
          </a:bodyPr>
          <a:lstStyle/>
          <a:p>
            <a:r>
              <a:rPr lang="en-CA" sz="2000" b="1" dirty="0">
                <a:latin typeface="Graphik" panose="020B0503030202060203" pitchFamily="34" charset="77"/>
                <a:cs typeface="Arial Black" charset="0"/>
              </a:rPr>
              <a:t>By -  Rahul Bhasin, Onkar </a:t>
            </a:r>
            <a:r>
              <a:rPr lang="en-CA" sz="2000" b="1" dirty="0" err="1">
                <a:latin typeface="Graphik" panose="020B0503030202060203" pitchFamily="34" charset="77"/>
                <a:cs typeface="Arial Black" charset="0"/>
              </a:rPr>
              <a:t>Samant</a:t>
            </a:r>
            <a:r>
              <a:rPr lang="en-CA" sz="2000" b="1" dirty="0">
                <a:latin typeface="Graphik" panose="020B0503030202060203" pitchFamily="34" charset="77"/>
                <a:cs typeface="Arial Black" charset="0"/>
              </a:rPr>
              <a:t> and </a:t>
            </a:r>
            <a:r>
              <a:rPr lang="en-CA" sz="2000" b="1" dirty="0" err="1">
                <a:latin typeface="Graphik" panose="020B0503030202060203" pitchFamily="34" charset="77"/>
                <a:cs typeface="Arial Black" charset="0"/>
              </a:rPr>
              <a:t>Rasesh</a:t>
            </a:r>
            <a:r>
              <a:rPr lang="en-CA" sz="2000" b="1" dirty="0">
                <a:latin typeface="Graphik" panose="020B0503030202060203" pitchFamily="34" charset="77"/>
                <a:cs typeface="Arial Black" charset="0"/>
              </a:rPr>
              <a:t> Garg</a:t>
            </a:r>
            <a:endParaRPr lang="en-US" sz="2000" b="1" dirty="0">
              <a:latin typeface="Graphik" panose="020B0503030202060203" pitchFamily="34" charset="77"/>
              <a:cs typeface="Arial Black" charset="0"/>
            </a:endParaRPr>
          </a:p>
        </p:txBody>
      </p:sp>
    </p:spTree>
    <p:extLst>
      <p:ext uri="{BB962C8B-B14F-4D97-AF65-F5344CB8AC3E}">
        <p14:creationId xmlns:p14="http://schemas.microsoft.com/office/powerpoint/2010/main" val="102220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10</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 Finding the pick-up  </a:t>
            </a:r>
            <a:r>
              <a:rPr lang="en-US" b="1" dirty="0">
                <a:solidFill>
                  <a:srgbClr val="FF0000"/>
                </a:solidFill>
              </a:rPr>
              <a:t>hotspots</a:t>
            </a:r>
            <a:r>
              <a:rPr lang="en-US" dirty="0"/>
              <a:t> - Approach</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solidFill>
              <a:srgbClr val="FF0000"/>
            </a:soli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A close up of a device&#10;&#10;Description automatically generated">
            <a:extLst>
              <a:ext uri="{FF2B5EF4-FFF2-40B4-BE49-F238E27FC236}">
                <a16:creationId xmlns:a16="http://schemas.microsoft.com/office/drawing/2014/main" id="{66E2203A-9066-4BFE-9B5B-6DFB96E6AC8F}"/>
              </a:ext>
            </a:extLst>
          </p:cNvPr>
          <p:cNvPicPr>
            <a:picLocks noChangeAspect="1"/>
          </p:cNvPicPr>
          <p:nvPr/>
        </p:nvPicPr>
        <p:blipFill>
          <a:blip r:embed="rId3"/>
          <a:stretch>
            <a:fillRect/>
          </a:stretch>
        </p:blipFill>
        <p:spPr>
          <a:xfrm>
            <a:off x="438364" y="3779115"/>
            <a:ext cx="3183726" cy="2258604"/>
          </a:xfrm>
          <a:prstGeom prst="rect">
            <a:avLst/>
          </a:prstGeom>
          <a:ln>
            <a:solidFill>
              <a:srgbClr val="FF0000"/>
            </a:solidFill>
          </a:ln>
        </p:spPr>
      </p:pic>
      <p:graphicFrame>
        <p:nvGraphicFramePr>
          <p:cNvPr id="8" name="Diagram 7">
            <a:extLst>
              <a:ext uri="{FF2B5EF4-FFF2-40B4-BE49-F238E27FC236}">
                <a16:creationId xmlns:a16="http://schemas.microsoft.com/office/drawing/2014/main" id="{F05970F0-A900-41CD-A7D3-6FB0C9C4BFA6}"/>
              </a:ext>
            </a:extLst>
          </p:cNvPr>
          <p:cNvGraphicFramePr/>
          <p:nvPr>
            <p:extLst>
              <p:ext uri="{D42A27DB-BD31-4B8C-83A1-F6EECF244321}">
                <p14:modId xmlns:p14="http://schemas.microsoft.com/office/powerpoint/2010/main" val="1579901440"/>
              </p:ext>
            </p:extLst>
          </p:nvPr>
        </p:nvGraphicFramePr>
        <p:xfrm>
          <a:off x="438364" y="1152924"/>
          <a:ext cx="10410149" cy="1989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051A7C56-C803-488C-BA6F-787353ED6EB6}"/>
              </a:ext>
            </a:extLst>
          </p:cNvPr>
          <p:cNvSpPr/>
          <p:nvPr/>
        </p:nvSpPr>
        <p:spPr>
          <a:xfrm>
            <a:off x="438364" y="3456099"/>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Distortion vs K – Elbow method</a:t>
            </a:r>
          </a:p>
        </p:txBody>
      </p:sp>
      <p:sp>
        <p:nvSpPr>
          <p:cNvPr id="20" name="Rectangle 19">
            <a:extLst>
              <a:ext uri="{FF2B5EF4-FFF2-40B4-BE49-F238E27FC236}">
                <a16:creationId xmlns:a16="http://schemas.microsoft.com/office/drawing/2014/main" id="{73334024-8753-4B9F-BB5C-0C611A6F3B58}"/>
              </a:ext>
            </a:extLst>
          </p:cNvPr>
          <p:cNvSpPr/>
          <p:nvPr/>
        </p:nvSpPr>
        <p:spPr>
          <a:xfrm>
            <a:off x="3990911" y="3457578"/>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 </a:t>
            </a:r>
          </a:p>
        </p:txBody>
      </p:sp>
      <p:sp>
        <p:nvSpPr>
          <p:cNvPr id="21" name="Rectangle 20">
            <a:extLst>
              <a:ext uri="{FF2B5EF4-FFF2-40B4-BE49-F238E27FC236}">
                <a16:creationId xmlns:a16="http://schemas.microsoft.com/office/drawing/2014/main" id="{7860F874-7AD0-4CE0-B20A-B4517840618D}"/>
              </a:ext>
            </a:extLst>
          </p:cNvPr>
          <p:cNvSpPr/>
          <p:nvPr/>
        </p:nvSpPr>
        <p:spPr>
          <a:xfrm>
            <a:off x="7600124" y="3466455"/>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NYC Map</a:t>
            </a:r>
          </a:p>
        </p:txBody>
      </p:sp>
      <p:pic>
        <p:nvPicPr>
          <p:cNvPr id="19" name="Picture 18" descr="A picture containing text, map&#10;&#10;Description automatically generated">
            <a:extLst>
              <a:ext uri="{FF2B5EF4-FFF2-40B4-BE49-F238E27FC236}">
                <a16:creationId xmlns:a16="http://schemas.microsoft.com/office/drawing/2014/main" id="{E648098E-818C-475F-9961-8E79BE303A19}"/>
              </a:ext>
            </a:extLst>
          </p:cNvPr>
          <p:cNvPicPr>
            <a:picLocks noChangeAspect="1"/>
          </p:cNvPicPr>
          <p:nvPr/>
        </p:nvPicPr>
        <p:blipFill>
          <a:blip r:embed="rId9"/>
          <a:stretch>
            <a:fillRect/>
          </a:stretch>
        </p:blipFill>
        <p:spPr>
          <a:xfrm>
            <a:off x="7568697" y="3779115"/>
            <a:ext cx="3241787" cy="2258604"/>
          </a:xfrm>
          <a:prstGeom prst="rect">
            <a:avLst/>
          </a:prstGeom>
          <a:ln>
            <a:solidFill>
              <a:srgbClr val="FF0000"/>
            </a:solidFill>
          </a:ln>
        </p:spPr>
      </p:pic>
      <p:pic>
        <p:nvPicPr>
          <p:cNvPr id="3" name="Picture 2" descr="A picture containing brick, drawing, table&#10;&#10;Description automatically generated">
            <a:extLst>
              <a:ext uri="{FF2B5EF4-FFF2-40B4-BE49-F238E27FC236}">
                <a16:creationId xmlns:a16="http://schemas.microsoft.com/office/drawing/2014/main" id="{0888971A-9C1C-4764-B702-153A33F3105A}"/>
              </a:ext>
            </a:extLst>
          </p:cNvPr>
          <p:cNvPicPr>
            <a:picLocks noChangeAspect="1"/>
          </p:cNvPicPr>
          <p:nvPr/>
        </p:nvPicPr>
        <p:blipFill>
          <a:blip r:embed="rId10"/>
          <a:stretch>
            <a:fillRect/>
          </a:stretch>
        </p:blipFill>
        <p:spPr>
          <a:xfrm>
            <a:off x="3942052" y="3767466"/>
            <a:ext cx="3334711" cy="2270253"/>
          </a:xfrm>
          <a:prstGeom prst="rect">
            <a:avLst/>
          </a:prstGeom>
          <a:ln>
            <a:solidFill>
              <a:srgbClr val="FF0000"/>
            </a:solidFill>
          </a:ln>
        </p:spPr>
      </p:pic>
    </p:spTree>
    <p:extLst>
      <p:ext uri="{BB962C8B-B14F-4D97-AF65-F5344CB8AC3E}">
        <p14:creationId xmlns:p14="http://schemas.microsoft.com/office/powerpoint/2010/main" val="1657051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11</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3.1 DYNAMIC CLUSTERING – </a:t>
            </a:r>
            <a:r>
              <a:rPr lang="en-US" b="1" dirty="0">
                <a:solidFill>
                  <a:srgbClr val="FFD42E"/>
                </a:solidFill>
              </a:rPr>
              <a:t>DAY</a:t>
            </a:r>
            <a:r>
              <a:rPr lang="en-US" dirty="0"/>
              <a:t> Slot</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DBF6399-1E91-4663-A85A-AA7CE22DBC08}"/>
              </a:ext>
            </a:extLst>
          </p:cNvPr>
          <p:cNvSpPr txBox="1"/>
          <p:nvPr/>
        </p:nvSpPr>
        <p:spPr>
          <a:xfrm>
            <a:off x="408374" y="1242874"/>
            <a:ext cx="4607510" cy="3046988"/>
          </a:xfrm>
          <a:prstGeom prst="rect">
            <a:avLst/>
          </a:prstGeom>
          <a:noFill/>
        </p:spPr>
        <p:txBody>
          <a:bodyPr wrap="square" rtlCol="0">
            <a:spAutoFit/>
          </a:bodyPr>
          <a:lstStyle/>
          <a:p>
            <a:r>
              <a:rPr lang="en-US" sz="1600" dirty="0">
                <a:latin typeface="Graphik (Body)"/>
              </a:rPr>
              <a:t> Weekday Slot:  8-11 a.m. Mon-Fri</a:t>
            </a:r>
          </a:p>
          <a:p>
            <a:endParaRPr lang="en-US" sz="1600" dirty="0"/>
          </a:p>
          <a:p>
            <a:pPr marL="285750" indent="-285750">
              <a:buFont typeface="Arial" panose="020B0604020202020204" pitchFamily="34" charset="0"/>
              <a:buChar char="•"/>
            </a:pPr>
            <a:r>
              <a:rPr lang="en-US" sz="1600" dirty="0">
                <a:latin typeface="Graphik (Body)"/>
              </a:rPr>
              <a:t>5 Prominent Clusters </a:t>
            </a:r>
          </a:p>
          <a:p>
            <a:pPr marL="285750" indent="-285750">
              <a:buFont typeface="Arial" panose="020B0604020202020204" pitchFamily="34" charset="0"/>
              <a:buChar char="•"/>
            </a:pPr>
            <a:r>
              <a:rPr lang="en-US" sz="1600" dirty="0">
                <a:latin typeface="Graphik (Body)"/>
              </a:rPr>
              <a:t>Clusters are concentrated more in the interior of the city</a:t>
            </a:r>
          </a:p>
          <a:p>
            <a:pPr marL="285750" indent="-285750">
              <a:buFont typeface="Arial" panose="020B0604020202020204" pitchFamily="34" charset="0"/>
              <a:buChar char="•"/>
            </a:pPr>
            <a:r>
              <a:rPr lang="en-US" sz="1600" dirty="0">
                <a:latin typeface="Graphik (Body)"/>
              </a:rPr>
              <a:t>No cluster centroids are near the airports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pic>
        <p:nvPicPr>
          <p:cNvPr id="3" name="Picture 2" descr="A picture containing brick, drawing, table&#10;&#10;Description automatically generated">
            <a:extLst>
              <a:ext uri="{FF2B5EF4-FFF2-40B4-BE49-F238E27FC236}">
                <a16:creationId xmlns:a16="http://schemas.microsoft.com/office/drawing/2014/main" id="{51ABE7FE-C29B-4431-A143-441E56CF0A66}"/>
              </a:ext>
            </a:extLst>
          </p:cNvPr>
          <p:cNvPicPr>
            <a:picLocks noChangeAspect="1"/>
          </p:cNvPicPr>
          <p:nvPr/>
        </p:nvPicPr>
        <p:blipFill>
          <a:blip r:embed="rId3"/>
          <a:stretch>
            <a:fillRect/>
          </a:stretch>
        </p:blipFill>
        <p:spPr>
          <a:xfrm>
            <a:off x="6249880" y="3467881"/>
            <a:ext cx="4343601" cy="2699984"/>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15A42EF3-7F29-4A8F-BD84-43BF207A93B1}"/>
              </a:ext>
            </a:extLst>
          </p:cNvPr>
          <p:cNvPicPr>
            <a:picLocks noChangeAspect="1"/>
          </p:cNvPicPr>
          <p:nvPr/>
        </p:nvPicPr>
        <p:blipFill>
          <a:blip r:embed="rId4"/>
          <a:stretch>
            <a:fillRect/>
          </a:stretch>
        </p:blipFill>
        <p:spPr>
          <a:xfrm>
            <a:off x="541539" y="3442680"/>
            <a:ext cx="4607509" cy="2645871"/>
          </a:xfrm>
          <a:prstGeom prst="rect">
            <a:avLst/>
          </a:prstGeom>
          <a:ln>
            <a:solidFill>
              <a:srgbClr val="FFB200"/>
            </a:solidFill>
          </a:ln>
        </p:spPr>
      </p:pic>
      <p:graphicFrame>
        <p:nvGraphicFramePr>
          <p:cNvPr id="9" name="Table 9">
            <a:extLst>
              <a:ext uri="{FF2B5EF4-FFF2-40B4-BE49-F238E27FC236}">
                <a16:creationId xmlns:a16="http://schemas.microsoft.com/office/drawing/2014/main" id="{BBF98850-6A3B-44FA-AF44-41661CB09CAC}"/>
              </a:ext>
            </a:extLst>
          </p:cNvPr>
          <p:cNvGraphicFramePr>
            <a:graphicFrameLocks noGrp="1"/>
          </p:cNvGraphicFramePr>
          <p:nvPr/>
        </p:nvGraphicFramePr>
        <p:xfrm>
          <a:off x="7036763" y="1375272"/>
          <a:ext cx="2769834" cy="1584960"/>
        </p:xfrm>
        <a:graphic>
          <a:graphicData uri="http://schemas.openxmlformats.org/drawingml/2006/table">
            <a:tbl>
              <a:tblPr firstRow="1" bandRow="1">
                <a:tableStyleId>{21E4AEA4-8DFA-4A89-87EB-49C32662AFE0}</a:tableStyleId>
              </a:tblPr>
              <a:tblGrid>
                <a:gridCol w="1384917">
                  <a:extLst>
                    <a:ext uri="{9D8B030D-6E8A-4147-A177-3AD203B41FA5}">
                      <a16:colId xmlns:a16="http://schemas.microsoft.com/office/drawing/2014/main" val="2863513666"/>
                    </a:ext>
                  </a:extLst>
                </a:gridCol>
                <a:gridCol w="1384917">
                  <a:extLst>
                    <a:ext uri="{9D8B030D-6E8A-4147-A177-3AD203B41FA5}">
                      <a16:colId xmlns:a16="http://schemas.microsoft.com/office/drawing/2014/main" val="887551077"/>
                    </a:ext>
                  </a:extLst>
                </a:gridCol>
              </a:tblGrid>
              <a:tr h="423346">
                <a:tc>
                  <a:txBody>
                    <a:bodyPr/>
                    <a:lstStyle/>
                    <a:p>
                      <a:pPr algn="ctr"/>
                      <a:r>
                        <a:rPr lang="en-US" sz="1600" dirty="0">
                          <a:solidFill>
                            <a:schemeClr val="tx1"/>
                          </a:solidFill>
                        </a:rPr>
                        <a:t>Radius distance</a:t>
                      </a:r>
                    </a:p>
                  </a:txBody>
                  <a:tcPr/>
                </a:tc>
                <a:tc>
                  <a:txBody>
                    <a:bodyPr/>
                    <a:lstStyle/>
                    <a:p>
                      <a:pPr algn="ctr"/>
                      <a:r>
                        <a:rPr lang="en-US" sz="1600" dirty="0"/>
                        <a:t> </a:t>
                      </a:r>
                      <a:r>
                        <a:rPr lang="en-US" sz="1600" dirty="0">
                          <a:solidFill>
                            <a:schemeClr val="tx1"/>
                          </a:solidFill>
                        </a:rPr>
                        <a:t>% Trips</a:t>
                      </a:r>
                      <a:endParaRPr lang="en-US" sz="1600" dirty="0"/>
                    </a:p>
                  </a:txBody>
                  <a:tcPr/>
                </a:tc>
                <a:extLst>
                  <a:ext uri="{0D108BD9-81ED-4DB2-BD59-A6C34878D82A}">
                    <a16:rowId xmlns:a16="http://schemas.microsoft.com/office/drawing/2014/main" val="4137110061"/>
                  </a:ext>
                </a:extLst>
              </a:tr>
              <a:tr h="235192">
                <a:tc>
                  <a:txBody>
                    <a:bodyPr/>
                    <a:lstStyle/>
                    <a:p>
                      <a:pPr algn="ctr"/>
                      <a:r>
                        <a:rPr lang="en-US" sz="1600" dirty="0"/>
                        <a:t>&lt; 1 mile</a:t>
                      </a:r>
                    </a:p>
                  </a:txBody>
                  <a:tcPr/>
                </a:tc>
                <a:tc>
                  <a:txBody>
                    <a:bodyPr/>
                    <a:lstStyle/>
                    <a:p>
                      <a:pPr algn="ctr"/>
                      <a:r>
                        <a:rPr lang="en-US" sz="1600" dirty="0"/>
                        <a:t>27%</a:t>
                      </a:r>
                    </a:p>
                  </a:txBody>
                  <a:tcPr/>
                </a:tc>
                <a:extLst>
                  <a:ext uri="{0D108BD9-81ED-4DB2-BD59-A6C34878D82A}">
                    <a16:rowId xmlns:a16="http://schemas.microsoft.com/office/drawing/2014/main" val="2953152272"/>
                  </a:ext>
                </a:extLst>
              </a:tr>
              <a:tr h="235192">
                <a:tc>
                  <a:txBody>
                    <a:bodyPr/>
                    <a:lstStyle/>
                    <a:p>
                      <a:pPr algn="ctr"/>
                      <a:r>
                        <a:rPr lang="en-US" sz="1600" dirty="0"/>
                        <a:t>&lt; 2 miles</a:t>
                      </a:r>
                    </a:p>
                  </a:txBody>
                  <a:tcPr/>
                </a:tc>
                <a:tc>
                  <a:txBody>
                    <a:bodyPr/>
                    <a:lstStyle/>
                    <a:p>
                      <a:pPr algn="ctr"/>
                      <a:r>
                        <a:rPr lang="en-US" sz="1600" dirty="0"/>
                        <a:t>57%</a:t>
                      </a:r>
                    </a:p>
                  </a:txBody>
                  <a:tcPr/>
                </a:tc>
                <a:extLst>
                  <a:ext uri="{0D108BD9-81ED-4DB2-BD59-A6C34878D82A}">
                    <a16:rowId xmlns:a16="http://schemas.microsoft.com/office/drawing/2014/main" val="740706287"/>
                  </a:ext>
                </a:extLst>
              </a:tr>
              <a:tr h="235192">
                <a:tc>
                  <a:txBody>
                    <a:bodyPr/>
                    <a:lstStyle/>
                    <a:p>
                      <a:pPr algn="ctr"/>
                      <a:r>
                        <a:rPr lang="en-US" sz="1600" dirty="0"/>
                        <a:t>&lt; 3 miles</a:t>
                      </a:r>
                    </a:p>
                  </a:txBody>
                  <a:tcPr/>
                </a:tc>
                <a:tc>
                  <a:txBody>
                    <a:bodyPr/>
                    <a:lstStyle/>
                    <a:p>
                      <a:pPr algn="ctr"/>
                      <a:r>
                        <a:rPr lang="en-US" sz="1600" dirty="0"/>
                        <a:t>76%</a:t>
                      </a:r>
                    </a:p>
                  </a:txBody>
                  <a:tcPr/>
                </a:tc>
                <a:extLst>
                  <a:ext uri="{0D108BD9-81ED-4DB2-BD59-A6C34878D82A}">
                    <a16:rowId xmlns:a16="http://schemas.microsoft.com/office/drawing/2014/main" val="1672063806"/>
                  </a:ext>
                </a:extLst>
              </a:tr>
            </a:tbl>
          </a:graphicData>
        </a:graphic>
      </p:graphicFrame>
      <p:sp>
        <p:nvSpPr>
          <p:cNvPr id="13" name="Rectangle 12">
            <a:extLst>
              <a:ext uri="{FF2B5EF4-FFF2-40B4-BE49-F238E27FC236}">
                <a16:creationId xmlns:a16="http://schemas.microsoft.com/office/drawing/2014/main" id="{5D5D2043-7EDA-4126-BF74-B92C14566FFB}"/>
              </a:ext>
            </a:extLst>
          </p:cNvPr>
          <p:cNvSpPr/>
          <p:nvPr/>
        </p:nvSpPr>
        <p:spPr>
          <a:xfrm>
            <a:off x="6476109" y="1081088"/>
            <a:ext cx="3891141" cy="294183"/>
          </a:xfrm>
          <a:prstGeom prst="rect">
            <a:avLst/>
          </a:prstGeom>
        </p:spPr>
        <p:txBody>
          <a:bodyPr wrap="square">
            <a:spAutoFit/>
          </a:bodyPr>
          <a:lstStyle/>
          <a:p>
            <a:pPr algn="ctr">
              <a:lnSpc>
                <a:spcPct val="80000"/>
              </a:lnSpc>
            </a:pPr>
            <a:r>
              <a:rPr lang="en-US" sz="1600" b="1" dirty="0">
                <a:latin typeface="Graphik (Body)"/>
              </a:rPr>
              <a:t>Trips covered within the centroid’s radius</a:t>
            </a:r>
          </a:p>
        </p:txBody>
      </p:sp>
      <p:sp>
        <p:nvSpPr>
          <p:cNvPr id="14" name="Rectangle 13">
            <a:extLst>
              <a:ext uri="{FF2B5EF4-FFF2-40B4-BE49-F238E27FC236}">
                <a16:creationId xmlns:a16="http://schemas.microsoft.com/office/drawing/2014/main" id="{BE1540F5-621C-43BD-8688-6DAD3151B214}"/>
              </a:ext>
            </a:extLst>
          </p:cNvPr>
          <p:cNvSpPr/>
          <p:nvPr/>
        </p:nvSpPr>
        <p:spPr>
          <a:xfrm>
            <a:off x="6867907" y="3173697"/>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a:t>
            </a:r>
          </a:p>
        </p:txBody>
      </p:sp>
      <p:sp>
        <p:nvSpPr>
          <p:cNvPr id="15" name="Rectangle 14">
            <a:extLst>
              <a:ext uri="{FF2B5EF4-FFF2-40B4-BE49-F238E27FC236}">
                <a16:creationId xmlns:a16="http://schemas.microsoft.com/office/drawing/2014/main" id="{84370AAE-CF57-4F64-8831-C7CD36ECC67F}"/>
              </a:ext>
            </a:extLst>
          </p:cNvPr>
          <p:cNvSpPr/>
          <p:nvPr/>
        </p:nvSpPr>
        <p:spPr>
          <a:xfrm>
            <a:off x="1257364" y="3091422"/>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the Map</a:t>
            </a:r>
          </a:p>
        </p:txBody>
      </p:sp>
    </p:spTree>
    <p:extLst>
      <p:ext uri="{BB962C8B-B14F-4D97-AF65-F5344CB8AC3E}">
        <p14:creationId xmlns:p14="http://schemas.microsoft.com/office/powerpoint/2010/main" val="428229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12</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3.2 DYNAMIC CLUSTERING – </a:t>
            </a:r>
            <a:r>
              <a:rPr lang="en-US" b="1" dirty="0">
                <a:solidFill>
                  <a:srgbClr val="002060"/>
                </a:solidFill>
              </a:rPr>
              <a:t>NIGHT</a:t>
            </a:r>
            <a:r>
              <a:rPr lang="en-US" dirty="0"/>
              <a:t> Slot</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solidFill>
              <a:schemeClr val="tx1"/>
            </a:soli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DBF6399-1E91-4663-A85A-AA7CE22DBC08}"/>
              </a:ext>
            </a:extLst>
          </p:cNvPr>
          <p:cNvSpPr txBox="1"/>
          <p:nvPr/>
        </p:nvSpPr>
        <p:spPr>
          <a:xfrm>
            <a:off x="408374" y="1242874"/>
            <a:ext cx="4607510" cy="3662541"/>
          </a:xfrm>
          <a:prstGeom prst="rect">
            <a:avLst/>
          </a:prstGeom>
          <a:noFill/>
        </p:spPr>
        <p:txBody>
          <a:bodyPr wrap="square" rtlCol="0">
            <a:spAutoFit/>
          </a:bodyPr>
          <a:lstStyle/>
          <a:p>
            <a:r>
              <a:rPr lang="en-US" sz="1600" dirty="0">
                <a:latin typeface="Graphik (Body)"/>
              </a:rPr>
              <a:t> </a:t>
            </a:r>
            <a:r>
              <a:rPr lang="en-US" sz="1600" dirty="0">
                <a:latin typeface="+mn-lt"/>
              </a:rPr>
              <a:t>Weekend Slot:  8-11 p.m. Fri-Sun</a:t>
            </a:r>
          </a:p>
          <a:p>
            <a:endParaRPr lang="en-US" sz="1600" dirty="0">
              <a:latin typeface="+mn-lt"/>
            </a:endParaRPr>
          </a:p>
          <a:p>
            <a:pPr marL="285750" indent="-285750">
              <a:buFont typeface="Arial" panose="020B0604020202020204" pitchFamily="34" charset="0"/>
              <a:buChar char="•"/>
            </a:pPr>
            <a:r>
              <a:rPr lang="en-US" sz="1600" dirty="0">
                <a:latin typeface="+mn-lt"/>
              </a:rPr>
              <a:t>6 Prominent Clusters </a:t>
            </a:r>
          </a:p>
          <a:p>
            <a:pPr marL="285750" indent="-285750">
              <a:buFont typeface="Arial" panose="020B0604020202020204" pitchFamily="34" charset="0"/>
              <a:buChar char="•"/>
            </a:pPr>
            <a:r>
              <a:rPr lang="en-US" sz="1600" dirty="0">
                <a:latin typeface="+mn-lt"/>
              </a:rPr>
              <a:t>Clusters are more spread out</a:t>
            </a:r>
          </a:p>
          <a:p>
            <a:pPr marL="285750" indent="-285750">
              <a:buFont typeface="Arial" panose="020B0604020202020204" pitchFamily="34" charset="0"/>
              <a:buChar char="•"/>
            </a:pPr>
            <a:r>
              <a:rPr lang="en-US" sz="1600" dirty="0">
                <a:latin typeface="+mn-lt"/>
              </a:rPr>
              <a:t>Cluster centroids near 2 airports </a:t>
            </a:r>
          </a:p>
          <a:p>
            <a:pPr marL="285750" indent="-285750">
              <a:buFont typeface="Arial" panose="020B0604020202020204" pitchFamily="34" charset="0"/>
              <a:buChar char="•"/>
            </a:pPr>
            <a:endParaRPr lang="en-US" sz="1600" dirty="0">
              <a:latin typeface="Graphik (Body)"/>
            </a:endParaRPr>
          </a:p>
          <a:p>
            <a:endParaRPr lang="en-US" sz="1600" dirty="0">
              <a:latin typeface="Graphik (Body)"/>
            </a:endParaRPr>
          </a:p>
          <a:p>
            <a:endParaRPr lang="en-US" sz="1600" dirty="0">
              <a:latin typeface="Graphik (Body)"/>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13" name="Rectangle 12">
            <a:extLst>
              <a:ext uri="{FF2B5EF4-FFF2-40B4-BE49-F238E27FC236}">
                <a16:creationId xmlns:a16="http://schemas.microsoft.com/office/drawing/2014/main" id="{5D5D2043-7EDA-4126-BF74-B92C14566FFB}"/>
              </a:ext>
            </a:extLst>
          </p:cNvPr>
          <p:cNvSpPr/>
          <p:nvPr/>
        </p:nvSpPr>
        <p:spPr>
          <a:xfrm>
            <a:off x="6684236" y="3160074"/>
            <a:ext cx="3788889" cy="294183"/>
          </a:xfrm>
          <a:prstGeom prst="rect">
            <a:avLst/>
          </a:prstGeom>
        </p:spPr>
        <p:txBody>
          <a:bodyPr wrap="square">
            <a:spAutoFit/>
          </a:bodyPr>
          <a:lstStyle/>
          <a:p>
            <a:pPr algn="ctr">
              <a:lnSpc>
                <a:spcPct val="80000"/>
              </a:lnSpc>
            </a:pPr>
            <a:r>
              <a:rPr lang="en-US" sz="1600" b="1" dirty="0">
                <a:latin typeface="Graphik (Body)"/>
              </a:rPr>
              <a:t>Comparison against the ground truth</a:t>
            </a:r>
          </a:p>
        </p:txBody>
      </p:sp>
      <p:sp>
        <p:nvSpPr>
          <p:cNvPr id="15" name="Rectangle 14">
            <a:extLst>
              <a:ext uri="{FF2B5EF4-FFF2-40B4-BE49-F238E27FC236}">
                <a16:creationId xmlns:a16="http://schemas.microsoft.com/office/drawing/2014/main" id="{84370AAE-CF57-4F64-8831-C7CD36ECC67F}"/>
              </a:ext>
            </a:extLst>
          </p:cNvPr>
          <p:cNvSpPr/>
          <p:nvPr/>
        </p:nvSpPr>
        <p:spPr>
          <a:xfrm>
            <a:off x="1257364" y="3119353"/>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Cluster centroids on the Map</a:t>
            </a:r>
          </a:p>
        </p:txBody>
      </p:sp>
      <p:pic>
        <p:nvPicPr>
          <p:cNvPr id="10" name="Picture 9" descr="A picture containing drawing, table&#10;&#10;Description automatically generated">
            <a:extLst>
              <a:ext uri="{FF2B5EF4-FFF2-40B4-BE49-F238E27FC236}">
                <a16:creationId xmlns:a16="http://schemas.microsoft.com/office/drawing/2014/main" id="{0B5704C7-7309-43A4-97C4-13F8B1DE207B}"/>
              </a:ext>
            </a:extLst>
          </p:cNvPr>
          <p:cNvPicPr>
            <a:picLocks noChangeAspect="1"/>
          </p:cNvPicPr>
          <p:nvPr/>
        </p:nvPicPr>
        <p:blipFill>
          <a:blip r:embed="rId3"/>
          <a:stretch>
            <a:fillRect/>
          </a:stretch>
        </p:blipFill>
        <p:spPr>
          <a:xfrm>
            <a:off x="6196614" y="1277442"/>
            <a:ext cx="4609931" cy="1659722"/>
          </a:xfrm>
          <a:prstGeom prst="rect">
            <a:avLst/>
          </a:prstGeom>
          <a:ln>
            <a:solidFill>
              <a:schemeClr val="tx1">
                <a:lumMod val="95000"/>
                <a:lumOff val="5000"/>
              </a:schemeClr>
            </a:solidFill>
          </a:ln>
        </p:spPr>
      </p:pic>
      <p:pic>
        <p:nvPicPr>
          <p:cNvPr id="12" name="Picture 11" descr="A close up of a map&#10;&#10;Description automatically generated">
            <a:extLst>
              <a:ext uri="{FF2B5EF4-FFF2-40B4-BE49-F238E27FC236}">
                <a16:creationId xmlns:a16="http://schemas.microsoft.com/office/drawing/2014/main" id="{2CD8A02B-D5A4-42B4-B483-FAC02D118D88}"/>
              </a:ext>
            </a:extLst>
          </p:cNvPr>
          <p:cNvPicPr>
            <a:picLocks noChangeAspect="1"/>
          </p:cNvPicPr>
          <p:nvPr/>
        </p:nvPicPr>
        <p:blipFill>
          <a:blip r:embed="rId4"/>
          <a:stretch>
            <a:fillRect/>
          </a:stretch>
        </p:blipFill>
        <p:spPr>
          <a:xfrm>
            <a:off x="559296" y="3429794"/>
            <a:ext cx="4873838" cy="2714528"/>
          </a:xfrm>
          <a:prstGeom prst="rect">
            <a:avLst/>
          </a:prstGeom>
          <a:ln>
            <a:solidFill>
              <a:schemeClr val="tx1"/>
            </a:solidFill>
          </a:ln>
        </p:spPr>
      </p:pic>
      <p:graphicFrame>
        <p:nvGraphicFramePr>
          <p:cNvPr id="16" name="Table 15">
            <a:extLst>
              <a:ext uri="{FF2B5EF4-FFF2-40B4-BE49-F238E27FC236}">
                <a16:creationId xmlns:a16="http://schemas.microsoft.com/office/drawing/2014/main" id="{730D65E2-80DF-48F7-BD18-366DDF87AA1F}"/>
              </a:ext>
            </a:extLst>
          </p:cNvPr>
          <p:cNvGraphicFramePr>
            <a:graphicFrameLocks noGrp="1"/>
          </p:cNvGraphicFramePr>
          <p:nvPr>
            <p:extLst>
              <p:ext uri="{D42A27DB-BD31-4B8C-83A1-F6EECF244321}">
                <p14:modId xmlns:p14="http://schemas.microsoft.com/office/powerpoint/2010/main" val="1666825754"/>
              </p:ext>
            </p:extLst>
          </p:nvPr>
        </p:nvGraphicFramePr>
        <p:xfrm>
          <a:off x="6196613" y="3441204"/>
          <a:ext cx="4609931" cy="2684121"/>
        </p:xfrm>
        <a:graphic>
          <a:graphicData uri="http://schemas.openxmlformats.org/drawingml/2006/table">
            <a:tbl>
              <a:tblPr/>
              <a:tblGrid>
                <a:gridCol w="2828217">
                  <a:extLst>
                    <a:ext uri="{9D8B030D-6E8A-4147-A177-3AD203B41FA5}">
                      <a16:colId xmlns:a16="http://schemas.microsoft.com/office/drawing/2014/main" val="240924221"/>
                    </a:ext>
                  </a:extLst>
                </a:gridCol>
                <a:gridCol w="1781714">
                  <a:extLst>
                    <a:ext uri="{9D8B030D-6E8A-4147-A177-3AD203B41FA5}">
                      <a16:colId xmlns:a16="http://schemas.microsoft.com/office/drawing/2014/main" val="2696145853"/>
                    </a:ext>
                  </a:extLst>
                </a:gridCol>
              </a:tblGrid>
              <a:tr h="461691">
                <a:tc>
                  <a:txBody>
                    <a:bodyPr/>
                    <a:lstStyle/>
                    <a:p>
                      <a:pPr algn="ctr" fontAlgn="ctr"/>
                      <a:r>
                        <a:rPr lang="en-US" sz="1100" b="1" i="0" u="none" strike="noStrike" dirty="0">
                          <a:solidFill>
                            <a:srgbClr val="FFFFFF"/>
                          </a:solidFill>
                          <a:effectLst/>
                          <a:latin typeface="Calibri" panose="020F0502020204030204" pitchFamily="34" charset="0"/>
                        </a:rPr>
                        <a:t>Top 10 Night Spots (Yelp.com)</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100" b="1" i="0" u="none" strike="noStrike" dirty="0">
                          <a:solidFill>
                            <a:srgbClr val="FFFFFF"/>
                          </a:solidFill>
                          <a:effectLst/>
                          <a:latin typeface="Calibri" panose="020F0502020204030204" pitchFamily="34" charset="0"/>
                        </a:rPr>
                        <a:t>Nearest Cluster Centroid</a:t>
                      </a:r>
                    </a:p>
                    <a:p>
                      <a:pPr algn="ctr" fontAlgn="ctr"/>
                      <a:r>
                        <a:rPr lang="en-US" sz="1100" b="1" i="0" u="none" strike="noStrike" dirty="0">
                          <a:solidFill>
                            <a:srgbClr val="FFFFFF"/>
                          </a:solidFill>
                          <a:effectLst/>
                          <a:latin typeface="Calibri" panose="020F0502020204030204" pitchFamily="34" charset="0"/>
                        </a:rPr>
                        <a:t>in miles</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773370771"/>
                  </a:ext>
                </a:extLst>
              </a:tr>
              <a:tr h="222243">
                <a:tc>
                  <a:txBody>
                    <a:bodyPr/>
                    <a:lstStyle/>
                    <a:p>
                      <a:pPr algn="ctr" fontAlgn="b"/>
                      <a:r>
                        <a:rPr lang="en-US" sz="1100" b="0" i="0" u="none" strike="noStrike" dirty="0">
                          <a:solidFill>
                            <a:srgbClr val="000000"/>
                          </a:solidFill>
                          <a:effectLst/>
                          <a:latin typeface="Calibri" panose="020F0502020204030204" pitchFamily="34" charset="0"/>
                        </a:rPr>
                        <a:t>230 Fifth Rooftop Bar</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1.34</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13507102"/>
                  </a:ext>
                </a:extLst>
              </a:tr>
              <a:tr h="222243">
                <a:tc>
                  <a:txBody>
                    <a:bodyPr/>
                    <a:lstStyle/>
                    <a:p>
                      <a:pPr algn="ctr" fontAlgn="b"/>
                      <a:r>
                        <a:rPr lang="en-US" sz="1100" b="0" i="0" u="none" strike="noStrike" dirty="0">
                          <a:solidFill>
                            <a:srgbClr val="000000"/>
                          </a:solidFill>
                          <a:effectLst/>
                          <a:latin typeface="Calibri" panose="020F0502020204030204" pitchFamily="34" charset="0"/>
                        </a:rPr>
                        <a:t>Angel’s Share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1.19</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2417031"/>
                  </a:ext>
                </a:extLst>
              </a:tr>
              <a:tr h="222243">
                <a:tc>
                  <a:txBody>
                    <a:bodyPr/>
                    <a:lstStyle/>
                    <a:p>
                      <a:pPr algn="ctr" fontAlgn="b"/>
                      <a:r>
                        <a:rPr lang="en-US" sz="1100" b="0" i="0" u="none" strike="noStrike" dirty="0">
                          <a:solidFill>
                            <a:srgbClr val="000000"/>
                          </a:solidFill>
                          <a:effectLst/>
                          <a:latin typeface="Calibri" panose="020F0502020204030204" pitchFamily="34" charset="0"/>
                        </a:rPr>
                        <a:t>Please Don’t Tell</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1.06</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44370124"/>
                  </a:ext>
                </a:extLst>
              </a:tr>
              <a:tr h="222243">
                <a:tc>
                  <a:txBody>
                    <a:bodyPr/>
                    <a:lstStyle/>
                    <a:p>
                      <a:pPr algn="ctr" fontAlgn="b"/>
                      <a:r>
                        <a:rPr lang="en-US" sz="1100" b="0" i="0" u="none" strike="noStrike" dirty="0">
                          <a:solidFill>
                            <a:srgbClr val="000000"/>
                          </a:solidFill>
                          <a:effectLst/>
                          <a:latin typeface="Calibri" panose="020F0502020204030204" pitchFamily="34" charset="0"/>
                        </a:rPr>
                        <a:t> The Dead Rabbit</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1.28</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54560"/>
                  </a:ext>
                </a:extLst>
              </a:tr>
              <a:tr h="222243">
                <a:tc>
                  <a:txBody>
                    <a:bodyPr/>
                    <a:lstStyle/>
                    <a:p>
                      <a:pPr algn="ctr" fontAlgn="b"/>
                      <a:r>
                        <a:rPr lang="en-US" sz="1100" b="0" i="0" u="none" strike="noStrike" dirty="0">
                          <a:solidFill>
                            <a:srgbClr val="000000"/>
                          </a:solidFill>
                          <a:effectLst/>
                          <a:latin typeface="Calibri" panose="020F0502020204030204" pitchFamily="34" charset="0"/>
                        </a:rPr>
                        <a:t>Death &amp; Co</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0.97</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72809422"/>
                  </a:ext>
                </a:extLst>
              </a:tr>
              <a:tr h="222243">
                <a:tc>
                  <a:txBody>
                    <a:bodyPr/>
                    <a:lstStyle/>
                    <a:p>
                      <a:pPr algn="ctr" fontAlgn="b"/>
                      <a:r>
                        <a:rPr lang="en-US" sz="1100" b="0" i="0" u="none" strike="noStrike" dirty="0">
                          <a:solidFill>
                            <a:srgbClr val="000000"/>
                          </a:solidFill>
                          <a:effectLst/>
                          <a:latin typeface="Calibri" panose="020F0502020204030204" pitchFamily="34" charset="0"/>
                        </a:rPr>
                        <a:t>Raines Law Room</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0.77</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8736860"/>
                  </a:ext>
                </a:extLst>
              </a:tr>
              <a:tr h="222243">
                <a:tc>
                  <a:txBody>
                    <a:bodyPr/>
                    <a:lstStyle/>
                    <a:p>
                      <a:pPr algn="ctr" fontAlgn="b"/>
                      <a:r>
                        <a:rPr lang="en-US" sz="1100" b="0" i="0" u="none" strike="noStrike">
                          <a:solidFill>
                            <a:srgbClr val="000000"/>
                          </a:solidFill>
                          <a:effectLst/>
                          <a:latin typeface="Calibri" panose="020F0502020204030204" pitchFamily="34" charset="0"/>
                        </a:rPr>
                        <a:t>Apothèke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0.46</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26981835"/>
                  </a:ext>
                </a:extLst>
              </a:tr>
              <a:tr h="222243">
                <a:tc>
                  <a:txBody>
                    <a:bodyPr/>
                    <a:lstStyle/>
                    <a:p>
                      <a:pPr algn="ctr" fontAlgn="b"/>
                      <a:r>
                        <a:rPr lang="en-US" sz="1100" b="0" i="0" u="none" strike="noStrike">
                          <a:solidFill>
                            <a:srgbClr val="000000"/>
                          </a:solidFill>
                          <a:effectLst/>
                          <a:latin typeface="Calibri" panose="020F0502020204030204" pitchFamily="34" charset="0"/>
                        </a:rPr>
                        <a:t>Fat Cat Music</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1.62</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33206"/>
                  </a:ext>
                </a:extLst>
              </a:tr>
              <a:tr h="222243">
                <a:tc>
                  <a:txBody>
                    <a:bodyPr/>
                    <a:lstStyle/>
                    <a:p>
                      <a:pPr algn="ctr" fontAlgn="b"/>
                      <a:r>
                        <a:rPr lang="en-US" sz="1100" b="0" i="0" u="none" strike="noStrike">
                          <a:solidFill>
                            <a:srgbClr val="000000"/>
                          </a:solidFill>
                          <a:effectLst/>
                          <a:latin typeface="Calibri" panose="020F0502020204030204" pitchFamily="34" charset="0"/>
                        </a:rPr>
                        <a:t>The Press Lounge</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1.05</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48639598"/>
                  </a:ext>
                </a:extLst>
              </a:tr>
              <a:tr h="222243">
                <a:tc>
                  <a:txBody>
                    <a:bodyPr/>
                    <a:lstStyle/>
                    <a:p>
                      <a:pPr algn="ctr" fontAlgn="b"/>
                      <a:r>
                        <a:rPr lang="en-US" sz="1100" b="0" i="0" u="none" strike="noStrike" dirty="0" err="1">
                          <a:solidFill>
                            <a:srgbClr val="000000"/>
                          </a:solidFill>
                          <a:effectLst/>
                          <a:latin typeface="Calibri" panose="020F0502020204030204" pitchFamily="34" charset="0"/>
                        </a:rPr>
                        <a:t>Pegu</a:t>
                      </a:r>
                      <a:r>
                        <a:rPr lang="en-US" sz="1100" b="0" i="0" u="none" strike="noStrike" dirty="0">
                          <a:solidFill>
                            <a:srgbClr val="000000"/>
                          </a:solidFill>
                          <a:effectLst/>
                          <a:latin typeface="Calibri" panose="020F0502020204030204" pitchFamily="34" charset="0"/>
                        </a:rPr>
                        <a:t> Club</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541690"/>
                  </a:ext>
                </a:extLst>
              </a:tr>
            </a:tbl>
          </a:graphicData>
        </a:graphic>
      </p:graphicFrame>
      <p:sp>
        <p:nvSpPr>
          <p:cNvPr id="22" name="Rectangle 21">
            <a:extLst>
              <a:ext uri="{FF2B5EF4-FFF2-40B4-BE49-F238E27FC236}">
                <a16:creationId xmlns:a16="http://schemas.microsoft.com/office/drawing/2014/main" id="{6EC1F913-8304-4ABA-A87B-642868FFEB53}"/>
              </a:ext>
            </a:extLst>
          </p:cNvPr>
          <p:cNvSpPr/>
          <p:nvPr/>
        </p:nvSpPr>
        <p:spPr>
          <a:xfrm>
            <a:off x="6836958" y="1018017"/>
            <a:ext cx="3183726" cy="294183"/>
          </a:xfrm>
          <a:prstGeom prst="rect">
            <a:avLst/>
          </a:prstGeom>
        </p:spPr>
        <p:txBody>
          <a:bodyPr wrap="square">
            <a:spAutoFit/>
          </a:bodyPr>
          <a:lstStyle/>
          <a:p>
            <a:pPr algn="ctr">
              <a:lnSpc>
                <a:spcPct val="80000"/>
              </a:lnSpc>
            </a:pPr>
            <a:r>
              <a:rPr lang="en-US" sz="1600" b="1" dirty="0">
                <a:latin typeface="Graphik" panose="020B0503030202060203" pitchFamily="34" charset="77"/>
              </a:rPr>
              <a:t>Total trips by clusters</a:t>
            </a:r>
          </a:p>
        </p:txBody>
      </p:sp>
      <p:graphicFrame>
        <p:nvGraphicFramePr>
          <p:cNvPr id="24" name="Table 24">
            <a:extLst>
              <a:ext uri="{FF2B5EF4-FFF2-40B4-BE49-F238E27FC236}">
                <a16:creationId xmlns:a16="http://schemas.microsoft.com/office/drawing/2014/main" id="{35D8986A-ED75-4EF0-A849-BAE84EE39C3D}"/>
              </a:ext>
            </a:extLst>
          </p:cNvPr>
          <p:cNvGraphicFramePr>
            <a:graphicFrameLocks noGrp="1"/>
          </p:cNvGraphicFramePr>
          <p:nvPr/>
        </p:nvGraphicFramePr>
        <p:xfrm>
          <a:off x="3859812" y="1646396"/>
          <a:ext cx="1573322" cy="1045721"/>
        </p:xfrm>
        <a:graphic>
          <a:graphicData uri="http://schemas.openxmlformats.org/drawingml/2006/table">
            <a:tbl>
              <a:tblPr firstRow="1" bandRow="1">
                <a:tableStyleId>{073A0DAA-6AF3-43AB-8588-CEC1D06C72B9}</a:tableStyleId>
              </a:tblPr>
              <a:tblGrid>
                <a:gridCol w="786661">
                  <a:extLst>
                    <a:ext uri="{9D8B030D-6E8A-4147-A177-3AD203B41FA5}">
                      <a16:colId xmlns:a16="http://schemas.microsoft.com/office/drawing/2014/main" val="4243304525"/>
                    </a:ext>
                  </a:extLst>
                </a:gridCol>
                <a:gridCol w="786661">
                  <a:extLst>
                    <a:ext uri="{9D8B030D-6E8A-4147-A177-3AD203B41FA5}">
                      <a16:colId xmlns:a16="http://schemas.microsoft.com/office/drawing/2014/main" val="1337515807"/>
                    </a:ext>
                  </a:extLst>
                </a:gridCol>
              </a:tblGrid>
              <a:tr h="495341">
                <a:tc>
                  <a:txBody>
                    <a:bodyPr/>
                    <a:lstStyle/>
                    <a:p>
                      <a:pPr algn="ctr"/>
                      <a:r>
                        <a:rPr lang="en-US" sz="1200" dirty="0"/>
                        <a:t>Radius Distance</a:t>
                      </a:r>
                    </a:p>
                  </a:txBody>
                  <a:tcPr anchor="ctr"/>
                </a:tc>
                <a:tc>
                  <a:txBody>
                    <a:bodyPr/>
                    <a:lstStyle/>
                    <a:p>
                      <a:pPr algn="ctr"/>
                      <a:r>
                        <a:rPr lang="en-US" sz="1200" dirty="0"/>
                        <a:t>% Trips</a:t>
                      </a:r>
                    </a:p>
                  </a:txBody>
                  <a:tcPr anchor="ctr"/>
                </a:tc>
                <a:extLst>
                  <a:ext uri="{0D108BD9-81ED-4DB2-BD59-A6C34878D82A}">
                    <a16:rowId xmlns:a16="http://schemas.microsoft.com/office/drawing/2014/main" val="2504491067"/>
                  </a:ext>
                </a:extLst>
              </a:tr>
              <a:tr h="275190">
                <a:tc>
                  <a:txBody>
                    <a:bodyPr/>
                    <a:lstStyle/>
                    <a:p>
                      <a:pPr algn="ctr"/>
                      <a:r>
                        <a:rPr lang="en-US" sz="1200" dirty="0"/>
                        <a:t>&lt; 2 miles</a:t>
                      </a:r>
                    </a:p>
                  </a:txBody>
                  <a:tcPr anchor="ctr"/>
                </a:tc>
                <a:tc>
                  <a:txBody>
                    <a:bodyPr/>
                    <a:lstStyle/>
                    <a:p>
                      <a:pPr algn="ctr"/>
                      <a:r>
                        <a:rPr lang="en-US" sz="1200" dirty="0"/>
                        <a:t>64%</a:t>
                      </a:r>
                    </a:p>
                  </a:txBody>
                  <a:tcPr anchor="ctr"/>
                </a:tc>
                <a:extLst>
                  <a:ext uri="{0D108BD9-81ED-4DB2-BD59-A6C34878D82A}">
                    <a16:rowId xmlns:a16="http://schemas.microsoft.com/office/drawing/2014/main" val="3954248072"/>
                  </a:ext>
                </a:extLst>
              </a:tr>
              <a:tr h="275190">
                <a:tc>
                  <a:txBody>
                    <a:bodyPr/>
                    <a:lstStyle/>
                    <a:p>
                      <a:pPr algn="ctr"/>
                      <a:r>
                        <a:rPr lang="en-US" sz="1200" dirty="0"/>
                        <a:t>&lt; 3 miles</a:t>
                      </a:r>
                    </a:p>
                  </a:txBody>
                  <a:tcPr anchor="ctr"/>
                </a:tc>
                <a:tc>
                  <a:txBody>
                    <a:bodyPr/>
                    <a:lstStyle/>
                    <a:p>
                      <a:pPr algn="ctr"/>
                      <a:r>
                        <a:rPr lang="en-US" sz="1200" dirty="0"/>
                        <a:t>83%</a:t>
                      </a:r>
                    </a:p>
                  </a:txBody>
                  <a:tcPr anchor="ctr"/>
                </a:tc>
                <a:extLst>
                  <a:ext uri="{0D108BD9-81ED-4DB2-BD59-A6C34878D82A}">
                    <a16:rowId xmlns:a16="http://schemas.microsoft.com/office/drawing/2014/main" val="2856530774"/>
                  </a:ext>
                </a:extLst>
              </a:tr>
            </a:tbl>
          </a:graphicData>
        </a:graphic>
      </p:graphicFrame>
    </p:spTree>
    <p:extLst>
      <p:ext uri="{BB962C8B-B14F-4D97-AF65-F5344CB8AC3E}">
        <p14:creationId xmlns:p14="http://schemas.microsoft.com/office/powerpoint/2010/main" val="234653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13</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26" name="Picture 25">
            <a:extLst>
              <a:ext uri="{FF2B5EF4-FFF2-40B4-BE49-F238E27FC236}">
                <a16:creationId xmlns:a16="http://schemas.microsoft.com/office/drawing/2014/main" id="{D9B7A924-14C1-C141-89D2-E2B9AE9EB0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726" cy="6859588"/>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4. OUTSMARTING TRAFFIC IN MANHATTAN</a:t>
            </a:r>
          </a:p>
        </p:txBody>
      </p:sp>
    </p:spTree>
    <p:extLst>
      <p:ext uri="{BB962C8B-B14F-4D97-AF65-F5344CB8AC3E}">
        <p14:creationId xmlns:p14="http://schemas.microsoft.com/office/powerpoint/2010/main" val="125573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78679-8122-854B-A76D-46C02439D91F}"/>
              </a:ext>
            </a:extLst>
          </p:cNvPr>
          <p:cNvSpPr>
            <a:spLocks noGrp="1"/>
          </p:cNvSpPr>
          <p:nvPr>
            <p:ph type="title"/>
          </p:nvPr>
        </p:nvSpPr>
        <p:spPr>
          <a:xfrm>
            <a:off x="4275138" y="2267946"/>
            <a:ext cx="7553325" cy="1639663"/>
          </a:xfrm>
        </p:spPr>
        <p:txBody>
          <a:bodyPr/>
          <a:lstStyle/>
          <a:p>
            <a:r>
              <a:rPr lang="en-US" sz="7200"/>
              <a:t>Quick </a:t>
            </a:r>
            <a:r>
              <a:rPr lang="en-US" sz="7200" dirty="0"/>
              <a:t>FACT</a:t>
            </a:r>
            <a:br>
              <a:rPr lang="en-US" sz="7200" dirty="0"/>
            </a:br>
            <a:endParaRPr lang="en-US" dirty="0"/>
          </a:p>
        </p:txBody>
      </p:sp>
      <p:sp>
        <p:nvSpPr>
          <p:cNvPr id="9" name="Slide Number Placeholder 8"/>
          <p:cNvSpPr>
            <a:spLocks noGrp="1"/>
          </p:cNvSpPr>
          <p:nvPr>
            <p:ph type="sldNum" sz="quarter" idx="11"/>
          </p:nvPr>
        </p:nvSpPr>
        <p:spPr/>
        <p:txBody>
          <a:bodyPr/>
          <a:lstStyle/>
          <a:p>
            <a:fld id="{0D558541-60C9-42A2-8392-FF12533A6B7A}" type="slidenum">
              <a:rPr lang="en-US" smtClean="0"/>
              <a:pPr/>
              <a:t>14</a:t>
            </a:fld>
            <a:endParaRPr lang="en-US" dirty="0"/>
          </a:p>
        </p:txBody>
      </p:sp>
      <p:pic>
        <p:nvPicPr>
          <p:cNvPr id="8" name="Content Placeholder 3">
            <a:extLst>
              <a:ext uri="{FF2B5EF4-FFF2-40B4-BE49-F238E27FC236}">
                <a16:creationId xmlns:a16="http://schemas.microsoft.com/office/drawing/2014/main" id="{0F215771-708C-4F29-B0CE-5BE1DB03CF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81032" y="272379"/>
            <a:ext cx="5833257" cy="6894702"/>
          </a:xfrm>
          <a:prstGeom prst="rect">
            <a:avLst/>
          </a:prstGeom>
        </p:spPr>
      </p:pic>
      <p:sp>
        <p:nvSpPr>
          <p:cNvPr id="4" name="Rectangle 3">
            <a:extLst>
              <a:ext uri="{FF2B5EF4-FFF2-40B4-BE49-F238E27FC236}">
                <a16:creationId xmlns:a16="http://schemas.microsoft.com/office/drawing/2014/main" id="{2615FE75-E33E-8E4C-88A5-8E5EF10BB2EB}"/>
              </a:ext>
            </a:extLst>
          </p:cNvPr>
          <p:cNvSpPr/>
          <p:nvPr/>
        </p:nvSpPr>
        <p:spPr>
          <a:xfrm>
            <a:off x="4275138" y="3429794"/>
            <a:ext cx="7337325" cy="1200329"/>
          </a:xfrm>
          <a:prstGeom prst="rect">
            <a:avLst/>
          </a:prstGeom>
        </p:spPr>
        <p:txBody>
          <a:bodyPr wrap="square">
            <a:spAutoFit/>
          </a:bodyPr>
          <a:lstStyle/>
          <a:p>
            <a:r>
              <a:rPr lang="en-US" dirty="0"/>
              <a:t>“New York City is the third most congested city in the world in terms of traffic and the second worst in the United States”  - INRIX Global Traffic Scorecard</a:t>
            </a:r>
          </a:p>
          <a:p>
            <a:endParaRPr lang="en-US" dirty="0"/>
          </a:p>
        </p:txBody>
      </p:sp>
    </p:spTree>
    <p:extLst>
      <p:ext uri="{BB962C8B-B14F-4D97-AF65-F5344CB8AC3E}">
        <p14:creationId xmlns:p14="http://schemas.microsoft.com/office/powerpoint/2010/main" val="232386315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15</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4.1 </a:t>
            </a:r>
            <a:r>
              <a:rPr lang="en-US" cap="none" dirty="0"/>
              <a:t>Outsmarting traffic in Manhattan</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336BBF6-DEA7-40DC-9C38-E6B1B239C59D}"/>
              </a:ext>
            </a:extLst>
          </p:cNvPr>
          <p:cNvPicPr>
            <a:picLocks noChangeAspect="1"/>
          </p:cNvPicPr>
          <p:nvPr/>
        </p:nvPicPr>
        <p:blipFill>
          <a:blip r:embed="rId3"/>
          <a:stretch>
            <a:fillRect/>
          </a:stretch>
        </p:blipFill>
        <p:spPr>
          <a:xfrm>
            <a:off x="387433" y="1431944"/>
            <a:ext cx="5706186" cy="2273646"/>
          </a:xfrm>
          <a:prstGeom prst="rect">
            <a:avLst/>
          </a:prstGeom>
        </p:spPr>
      </p:pic>
      <p:pic>
        <p:nvPicPr>
          <p:cNvPr id="4" name="Picture 3">
            <a:extLst>
              <a:ext uri="{FF2B5EF4-FFF2-40B4-BE49-F238E27FC236}">
                <a16:creationId xmlns:a16="http://schemas.microsoft.com/office/drawing/2014/main" id="{FC38CEF7-F5C1-431B-86C0-627FCE66546F}"/>
              </a:ext>
            </a:extLst>
          </p:cNvPr>
          <p:cNvPicPr>
            <a:picLocks noChangeAspect="1"/>
          </p:cNvPicPr>
          <p:nvPr/>
        </p:nvPicPr>
        <p:blipFill>
          <a:blip r:embed="rId4"/>
          <a:stretch>
            <a:fillRect/>
          </a:stretch>
        </p:blipFill>
        <p:spPr>
          <a:xfrm>
            <a:off x="387433" y="4023105"/>
            <a:ext cx="5706187" cy="2183724"/>
          </a:xfrm>
          <a:prstGeom prst="rect">
            <a:avLst/>
          </a:prstGeom>
        </p:spPr>
      </p:pic>
      <p:sp>
        <p:nvSpPr>
          <p:cNvPr id="6" name="TextBox 5">
            <a:extLst>
              <a:ext uri="{FF2B5EF4-FFF2-40B4-BE49-F238E27FC236}">
                <a16:creationId xmlns:a16="http://schemas.microsoft.com/office/drawing/2014/main" id="{09DF0420-1103-44AD-AA82-D882D4CA65B2}"/>
              </a:ext>
            </a:extLst>
          </p:cNvPr>
          <p:cNvSpPr txBox="1"/>
          <p:nvPr/>
        </p:nvSpPr>
        <p:spPr>
          <a:xfrm>
            <a:off x="6683461" y="1540676"/>
            <a:ext cx="5037002" cy="738664"/>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Traffic</a:t>
            </a:r>
            <a:r>
              <a:rPr lang="en-US" sz="1400" dirty="0">
                <a:latin typeface="Graphik Regular" panose="020B0503030202060203" pitchFamily="34" charset="77"/>
                <a:ea typeface="Roboto" panose="02000000000000000000" pitchFamily="2" charset="0"/>
                <a:cs typeface="Arial" panose="020B0604020202020204" pitchFamily="34" charset="0"/>
              </a:rPr>
              <a:t> is proportional to 1/(speed) i.e. time taken to travel 1 Mile (mins). It takes 7 minutes to travel a mile on weekday vs 4 minutes on a weekend between 9 to 10 am.</a:t>
            </a:r>
          </a:p>
        </p:txBody>
      </p:sp>
      <p:sp>
        <p:nvSpPr>
          <p:cNvPr id="9" name="TextBox 8">
            <a:extLst>
              <a:ext uri="{FF2B5EF4-FFF2-40B4-BE49-F238E27FC236}">
                <a16:creationId xmlns:a16="http://schemas.microsoft.com/office/drawing/2014/main" id="{62164A7F-DE97-46DC-BFE6-015FEE44AF5F}"/>
              </a:ext>
            </a:extLst>
          </p:cNvPr>
          <p:cNvSpPr txBox="1"/>
          <p:nvPr/>
        </p:nvSpPr>
        <p:spPr>
          <a:xfrm>
            <a:off x="6683461" y="3742398"/>
            <a:ext cx="5037002" cy="738664"/>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Blended Revenue/hour ($) </a:t>
            </a:r>
            <a:r>
              <a:rPr lang="en-US" sz="1400" dirty="0">
                <a:latin typeface="Graphik Regular" panose="020B0503030202060203" pitchFamily="34" charset="77"/>
                <a:ea typeface="Roboto" panose="02000000000000000000" pitchFamily="2" charset="0"/>
                <a:cs typeface="Arial" panose="020B0604020202020204" pitchFamily="34" charset="0"/>
              </a:rPr>
              <a:t>is the revenue earned per hour of travel time. Thus if a driver picks a booking b/w 9-10 on a weekend he will make at a blended level 63$ per hour of driving. </a:t>
            </a:r>
          </a:p>
        </p:txBody>
      </p:sp>
      <p:sp>
        <p:nvSpPr>
          <p:cNvPr id="7" name="TextBox 6">
            <a:extLst>
              <a:ext uri="{FF2B5EF4-FFF2-40B4-BE49-F238E27FC236}">
                <a16:creationId xmlns:a16="http://schemas.microsoft.com/office/drawing/2014/main" id="{5457543C-4687-4810-B63A-470E56D6C927}"/>
              </a:ext>
            </a:extLst>
          </p:cNvPr>
          <p:cNvSpPr txBox="1"/>
          <p:nvPr/>
        </p:nvSpPr>
        <p:spPr>
          <a:xfrm>
            <a:off x="6683461" y="5335831"/>
            <a:ext cx="5037002" cy="307777"/>
          </a:xfrm>
          <a:prstGeom prst="rect">
            <a:avLst/>
          </a:prstGeom>
          <a:noFill/>
        </p:spPr>
        <p:txBody>
          <a:bodyPr wrap="square" rtlCol="0">
            <a:spAutoFit/>
          </a:bodyPr>
          <a:lstStyle/>
          <a:p>
            <a:r>
              <a:rPr lang="en-US" sz="1400" b="1" dirty="0">
                <a:latin typeface="Graphik" panose="020B0503030202060203" pitchFamily="34" charset="77"/>
                <a:cs typeface="Arial"/>
              </a:rPr>
              <a:t>Does that mean we should prefer low traffic areas for picks?</a:t>
            </a:r>
          </a:p>
        </p:txBody>
      </p:sp>
      <p:sp>
        <p:nvSpPr>
          <p:cNvPr id="11" name="TextBox 10">
            <a:extLst>
              <a:ext uri="{FF2B5EF4-FFF2-40B4-BE49-F238E27FC236}">
                <a16:creationId xmlns:a16="http://schemas.microsoft.com/office/drawing/2014/main" id="{8629C230-510A-4652-93FA-7F684DE2E8C7}"/>
              </a:ext>
            </a:extLst>
          </p:cNvPr>
          <p:cNvSpPr txBox="1"/>
          <p:nvPr/>
        </p:nvSpPr>
        <p:spPr>
          <a:xfrm>
            <a:off x="6683461" y="2393398"/>
            <a:ext cx="4628629"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Weekday – Office hours</a:t>
            </a: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Weekend – No morning Peak and late-night traffic</a:t>
            </a:r>
          </a:p>
        </p:txBody>
      </p:sp>
      <p:sp>
        <p:nvSpPr>
          <p:cNvPr id="12" name="TextBox 11">
            <a:extLst>
              <a:ext uri="{FF2B5EF4-FFF2-40B4-BE49-F238E27FC236}">
                <a16:creationId xmlns:a16="http://schemas.microsoft.com/office/drawing/2014/main" id="{C06BAD2B-E818-4E34-B107-717342B5D3C3}"/>
              </a:ext>
            </a:extLst>
          </p:cNvPr>
          <p:cNvSpPr txBox="1"/>
          <p:nvPr/>
        </p:nvSpPr>
        <p:spPr>
          <a:xfrm>
            <a:off x="6683461" y="3119415"/>
            <a:ext cx="4821245" cy="307777"/>
          </a:xfrm>
          <a:prstGeom prst="rect">
            <a:avLst/>
          </a:prstGeom>
          <a:noFill/>
        </p:spPr>
        <p:txBody>
          <a:bodyPr wrap="square" rtlCol="0">
            <a:spAutoFit/>
          </a:bodyPr>
          <a:lstStyle/>
          <a:p>
            <a:r>
              <a:rPr lang="en-US" sz="1400" b="1" dirty="0">
                <a:latin typeface="Graphik" panose="020B0503030202060203" pitchFamily="34" charset="77"/>
                <a:cs typeface="Arial"/>
              </a:rPr>
              <a:t>Traffic is frustrating, but does it affect the earnings?</a:t>
            </a:r>
          </a:p>
        </p:txBody>
      </p:sp>
      <p:sp>
        <p:nvSpPr>
          <p:cNvPr id="13" name="TextBox 12">
            <a:extLst>
              <a:ext uri="{FF2B5EF4-FFF2-40B4-BE49-F238E27FC236}">
                <a16:creationId xmlns:a16="http://schemas.microsoft.com/office/drawing/2014/main" id="{123C68C5-7F82-4671-94FF-050C0167FA80}"/>
              </a:ext>
            </a:extLst>
          </p:cNvPr>
          <p:cNvSpPr txBox="1"/>
          <p:nvPr/>
        </p:nvSpPr>
        <p:spPr>
          <a:xfrm>
            <a:off x="7092077" y="4768268"/>
            <a:ext cx="4736386" cy="307777"/>
          </a:xfrm>
          <a:prstGeom prst="rect">
            <a:avLst/>
          </a:prstGeom>
          <a:noFill/>
        </p:spPr>
        <p:txBody>
          <a:bodyPr wrap="square" rtlCol="0">
            <a:spAutoFit/>
          </a:bodyPr>
          <a:lstStyle/>
          <a:p>
            <a:pPr marL="285750" indent="-285750">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Clearly, low traffic pick ups hours give more revenue!</a:t>
            </a:r>
          </a:p>
        </p:txBody>
      </p:sp>
      <p:sp>
        <p:nvSpPr>
          <p:cNvPr id="14" name="TextBox 13">
            <a:extLst>
              <a:ext uri="{FF2B5EF4-FFF2-40B4-BE49-F238E27FC236}">
                <a16:creationId xmlns:a16="http://schemas.microsoft.com/office/drawing/2014/main" id="{93A15100-BC7E-417E-8B93-9C5944AAABBA}"/>
              </a:ext>
            </a:extLst>
          </p:cNvPr>
          <p:cNvSpPr txBox="1"/>
          <p:nvPr/>
        </p:nvSpPr>
        <p:spPr>
          <a:xfrm>
            <a:off x="9064678" y="6266705"/>
            <a:ext cx="3347025" cy="246221"/>
          </a:xfrm>
          <a:prstGeom prst="rect">
            <a:avLst/>
          </a:prstGeom>
          <a:noFill/>
        </p:spPr>
        <p:txBody>
          <a:bodyPr wrap="square" rtlCol="0">
            <a:spAutoFit/>
          </a:bodyPr>
          <a:lstStyle/>
          <a:p>
            <a:r>
              <a:rPr lang="en-US" sz="1000" dirty="0"/>
              <a:t>Data is for Yellow taxi rides in Manhattan</a:t>
            </a:r>
          </a:p>
        </p:txBody>
      </p:sp>
      <p:pic>
        <p:nvPicPr>
          <p:cNvPr id="15" name="Picture 2" descr="https://static.thenounproject.com/png/2122987-200.png">
            <a:extLst>
              <a:ext uri="{FF2B5EF4-FFF2-40B4-BE49-F238E27FC236}">
                <a16:creationId xmlns:a16="http://schemas.microsoft.com/office/drawing/2014/main" id="{7E07075C-BB51-C14C-8421-2C7B59BCD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614" y="4697063"/>
            <a:ext cx="427916" cy="412611"/>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8">
            <a:extLst>
              <a:ext uri="{FF2B5EF4-FFF2-40B4-BE49-F238E27FC236}">
                <a16:creationId xmlns:a16="http://schemas.microsoft.com/office/drawing/2014/main" id="{85EC0AE7-6448-3F47-8E1E-D648F8D01720}"/>
              </a:ext>
            </a:extLst>
          </p:cNvPr>
          <p:cNvSpPr txBox="1">
            <a:spLocks/>
          </p:cNvSpPr>
          <p:nvPr/>
        </p:nvSpPr>
        <p:spPr>
          <a:xfrm>
            <a:off x="1126029" y="987263"/>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endParaRPr lang="en-US" b="1" dirty="0">
              <a:solidFill>
                <a:schemeClr val="accent1"/>
              </a:solidFill>
              <a:latin typeface="Graphik" panose="020B0503030202060203" pitchFamily="34" charset="77"/>
            </a:endParaRPr>
          </a:p>
        </p:txBody>
      </p:sp>
      <p:pic>
        <p:nvPicPr>
          <p:cNvPr id="8" name="Picture 7">
            <a:extLst>
              <a:ext uri="{FF2B5EF4-FFF2-40B4-BE49-F238E27FC236}">
                <a16:creationId xmlns:a16="http://schemas.microsoft.com/office/drawing/2014/main" id="{780C0442-CCAC-4C4F-B22F-9648D1D166AA}"/>
              </a:ext>
            </a:extLst>
          </p:cNvPr>
          <p:cNvPicPr>
            <a:picLocks noChangeAspect="1"/>
          </p:cNvPicPr>
          <p:nvPr/>
        </p:nvPicPr>
        <p:blipFill>
          <a:blip r:embed="rId6"/>
          <a:stretch>
            <a:fillRect/>
          </a:stretch>
        </p:blipFill>
        <p:spPr>
          <a:xfrm>
            <a:off x="876831" y="1443060"/>
            <a:ext cx="1386975" cy="174149"/>
          </a:xfrm>
          <a:prstGeom prst="rect">
            <a:avLst/>
          </a:prstGeom>
        </p:spPr>
      </p:pic>
    </p:spTree>
    <p:extLst>
      <p:ext uri="{BB962C8B-B14F-4D97-AF65-F5344CB8AC3E}">
        <p14:creationId xmlns:p14="http://schemas.microsoft.com/office/powerpoint/2010/main" val="578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16</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9623747" cy="492443"/>
          </a:xfrm>
        </p:spPr>
        <p:txBody>
          <a:bodyPr>
            <a:normAutofit fontScale="90000"/>
          </a:bodyPr>
          <a:lstStyle/>
          <a:p>
            <a:r>
              <a:rPr lang="en-US" dirty="0"/>
              <a:t>4.2 </a:t>
            </a:r>
            <a:r>
              <a:rPr lang="en-US" cap="none" dirty="0"/>
              <a:t>Avoiding Unfriendly Zones during Traffic Hours</a:t>
            </a:r>
            <a:br>
              <a:rPr lang="en-US" dirty="0"/>
            </a:b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BFCD158-B940-4C60-BCF6-3304B0EBF82C}"/>
              </a:ext>
            </a:extLst>
          </p:cNvPr>
          <p:cNvSpPr txBox="1"/>
          <p:nvPr/>
        </p:nvSpPr>
        <p:spPr>
          <a:xfrm>
            <a:off x="9048750" y="6373775"/>
            <a:ext cx="2417401" cy="461665"/>
          </a:xfrm>
          <a:prstGeom prst="rect">
            <a:avLst/>
          </a:prstGeom>
          <a:noFill/>
        </p:spPr>
        <p:txBody>
          <a:bodyPr wrap="square" rtlCol="0">
            <a:spAutoFit/>
          </a:bodyPr>
          <a:lstStyle/>
          <a:p>
            <a:r>
              <a:rPr lang="en-US" sz="800" dirty="0"/>
              <a:t>Weekday data in peak hours: 8,9,10,11,17,18 for zone with greater than 2000 Booking density	 </a:t>
            </a:r>
          </a:p>
        </p:txBody>
      </p:sp>
      <p:pic>
        <p:nvPicPr>
          <p:cNvPr id="2" name="Picture 1">
            <a:extLst>
              <a:ext uri="{FF2B5EF4-FFF2-40B4-BE49-F238E27FC236}">
                <a16:creationId xmlns:a16="http://schemas.microsoft.com/office/drawing/2014/main" id="{4A52523E-00FE-46D5-8B84-057B27163F18}"/>
              </a:ext>
            </a:extLst>
          </p:cNvPr>
          <p:cNvPicPr>
            <a:picLocks noChangeAspect="1"/>
          </p:cNvPicPr>
          <p:nvPr/>
        </p:nvPicPr>
        <p:blipFill>
          <a:blip r:embed="rId3"/>
          <a:stretch>
            <a:fillRect/>
          </a:stretch>
        </p:blipFill>
        <p:spPr>
          <a:xfrm>
            <a:off x="431513" y="1525233"/>
            <a:ext cx="5188691" cy="4485336"/>
          </a:xfrm>
          <a:prstGeom prst="rect">
            <a:avLst/>
          </a:prstGeom>
        </p:spPr>
      </p:pic>
      <p:pic>
        <p:nvPicPr>
          <p:cNvPr id="9" name="Picture 8">
            <a:extLst>
              <a:ext uri="{FF2B5EF4-FFF2-40B4-BE49-F238E27FC236}">
                <a16:creationId xmlns:a16="http://schemas.microsoft.com/office/drawing/2014/main" id="{49CC51C2-CE7E-4685-8DC3-B14422BB716F}"/>
              </a:ext>
            </a:extLst>
          </p:cNvPr>
          <p:cNvPicPr>
            <a:picLocks noChangeAspect="1"/>
          </p:cNvPicPr>
          <p:nvPr/>
        </p:nvPicPr>
        <p:blipFill>
          <a:blip r:embed="rId4"/>
          <a:stretch>
            <a:fillRect/>
          </a:stretch>
        </p:blipFill>
        <p:spPr>
          <a:xfrm>
            <a:off x="3825049" y="1525233"/>
            <a:ext cx="1689613" cy="1842946"/>
          </a:xfrm>
          <a:prstGeom prst="rect">
            <a:avLst/>
          </a:prstGeom>
        </p:spPr>
      </p:pic>
      <p:sp>
        <p:nvSpPr>
          <p:cNvPr id="16" name="TextBox 15">
            <a:extLst>
              <a:ext uri="{FF2B5EF4-FFF2-40B4-BE49-F238E27FC236}">
                <a16:creationId xmlns:a16="http://schemas.microsoft.com/office/drawing/2014/main" id="{2602F86F-6B9A-49AD-A341-02AD25AC2EF2}"/>
              </a:ext>
            </a:extLst>
          </p:cNvPr>
          <p:cNvSpPr txBox="1"/>
          <p:nvPr/>
        </p:nvSpPr>
        <p:spPr>
          <a:xfrm>
            <a:off x="6368097" y="2170569"/>
            <a:ext cx="5037002" cy="1169551"/>
          </a:xfrm>
          <a:prstGeom prst="rect">
            <a:avLst/>
          </a:prstGeom>
          <a:noFill/>
        </p:spPr>
        <p:txBody>
          <a:bodyPr wrap="square" rtlCol="0">
            <a:spAutoFit/>
          </a:bodyPr>
          <a:lstStyle/>
          <a:p>
            <a:r>
              <a:rPr lang="en-US" sz="1400" b="1" dirty="0">
                <a:latin typeface="Graphik Regular" panose="020B0503030202060203" pitchFamily="34" charset="77"/>
                <a:ea typeface="Roboto" panose="02000000000000000000" pitchFamily="2" charset="0"/>
                <a:cs typeface="Arial" panose="020B0604020202020204" pitchFamily="34" charset="0"/>
              </a:rPr>
              <a:t>Booking Density </a:t>
            </a:r>
            <a:r>
              <a:rPr lang="en-US" sz="1400" dirty="0">
                <a:latin typeface="Graphik Regular" panose="020B0503030202060203" pitchFamily="34" charset="77"/>
                <a:ea typeface="Roboto" panose="02000000000000000000" pitchFamily="2" charset="0"/>
                <a:cs typeface="Arial" panose="020B0604020202020204" pitchFamily="34" charset="0"/>
              </a:rPr>
              <a:t>is number of bookings per unit area of the zone</a:t>
            </a:r>
          </a:p>
          <a:p>
            <a:r>
              <a:rPr lang="en-US" sz="1400" dirty="0">
                <a:latin typeface="Graphik Regular" panose="020B0503030202060203" pitchFamily="34" charset="77"/>
                <a:ea typeface="Roboto" panose="02000000000000000000" pitchFamily="2" charset="0"/>
                <a:cs typeface="Arial" panose="020B0604020202020204" pitchFamily="34" charset="0"/>
              </a:rPr>
              <a:t>Higher Booking Density means</a:t>
            </a:r>
          </a:p>
          <a:p>
            <a:endParaRPr lang="en-US" sz="1400" dirty="0">
              <a:latin typeface="Graphik Regular" panose="020B0503030202060203" pitchFamily="34" charset="77"/>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Lower wait time for next booking</a:t>
            </a:r>
          </a:p>
          <a:p>
            <a:pPr marL="285750" indent="-285750">
              <a:buFont typeface="Arial" panose="020B0604020202020204" pitchFamily="34" charset="0"/>
              <a:buChar char="•"/>
            </a:pPr>
            <a:r>
              <a:rPr lang="en-US" sz="1400" dirty="0">
                <a:latin typeface="Graphik Regular" panose="020B0503030202060203" pitchFamily="34" charset="77"/>
                <a:ea typeface="Roboto" panose="02000000000000000000" pitchFamily="2" charset="0"/>
                <a:cs typeface="Arial" panose="020B0604020202020204" pitchFamily="34" charset="0"/>
              </a:rPr>
              <a:t>Lower distance (dry run) for customer pickup</a:t>
            </a:r>
          </a:p>
        </p:txBody>
      </p:sp>
      <p:sp>
        <p:nvSpPr>
          <p:cNvPr id="11" name="TextBox 10">
            <a:extLst>
              <a:ext uri="{FF2B5EF4-FFF2-40B4-BE49-F238E27FC236}">
                <a16:creationId xmlns:a16="http://schemas.microsoft.com/office/drawing/2014/main" id="{A34A8EA1-4C67-40A3-AF03-51EFC5A79C56}"/>
              </a:ext>
            </a:extLst>
          </p:cNvPr>
          <p:cNvSpPr txBox="1"/>
          <p:nvPr/>
        </p:nvSpPr>
        <p:spPr>
          <a:xfrm>
            <a:off x="6368097" y="1637936"/>
            <a:ext cx="5112062" cy="553998"/>
          </a:xfrm>
          <a:prstGeom prst="rect">
            <a:avLst/>
          </a:prstGeom>
          <a:noFill/>
        </p:spPr>
        <p:txBody>
          <a:bodyPr wrap="square" rtlCol="0">
            <a:spAutoFit/>
          </a:bodyPr>
          <a:lstStyle/>
          <a:p>
            <a:r>
              <a:rPr lang="en-US" sz="1400" dirty="0">
                <a:latin typeface="Graphik Regular" panose="020B0503030202060203" pitchFamily="34" charset="77"/>
                <a:ea typeface="Roboto" panose="02000000000000000000" pitchFamily="2" charset="0"/>
                <a:cs typeface="Arial" panose="020B0604020202020204" pitchFamily="34" charset="0"/>
              </a:rPr>
              <a:t>Need to make sure there is enough demand for the pickups!</a:t>
            </a:r>
          </a:p>
          <a:p>
            <a:endParaRPr lang="en-US" sz="1600" dirty="0"/>
          </a:p>
        </p:txBody>
      </p:sp>
      <p:pic>
        <p:nvPicPr>
          <p:cNvPr id="13" name="Picture 12">
            <a:extLst>
              <a:ext uri="{FF2B5EF4-FFF2-40B4-BE49-F238E27FC236}">
                <a16:creationId xmlns:a16="http://schemas.microsoft.com/office/drawing/2014/main" id="{5B279370-6BF9-4595-B877-80F985AD98EE}"/>
              </a:ext>
            </a:extLst>
          </p:cNvPr>
          <p:cNvPicPr>
            <a:picLocks noChangeAspect="1"/>
          </p:cNvPicPr>
          <p:nvPr/>
        </p:nvPicPr>
        <p:blipFill>
          <a:blip r:embed="rId5"/>
          <a:stretch>
            <a:fillRect/>
          </a:stretch>
        </p:blipFill>
        <p:spPr>
          <a:xfrm>
            <a:off x="501253" y="6153180"/>
            <a:ext cx="4921071" cy="185841"/>
          </a:xfrm>
          <a:prstGeom prst="rect">
            <a:avLst/>
          </a:prstGeom>
        </p:spPr>
      </p:pic>
      <p:pic>
        <p:nvPicPr>
          <p:cNvPr id="17" name="Picture 16">
            <a:extLst>
              <a:ext uri="{FF2B5EF4-FFF2-40B4-BE49-F238E27FC236}">
                <a16:creationId xmlns:a16="http://schemas.microsoft.com/office/drawing/2014/main" id="{A1A19749-68BB-4CA3-A05C-A88EA46A26AE}"/>
              </a:ext>
            </a:extLst>
          </p:cNvPr>
          <p:cNvPicPr>
            <a:picLocks noChangeAspect="1"/>
          </p:cNvPicPr>
          <p:nvPr/>
        </p:nvPicPr>
        <p:blipFill>
          <a:blip r:embed="rId6"/>
          <a:stretch>
            <a:fillRect/>
          </a:stretch>
        </p:blipFill>
        <p:spPr>
          <a:xfrm>
            <a:off x="501253" y="6336426"/>
            <a:ext cx="3313341" cy="202562"/>
          </a:xfrm>
          <a:prstGeom prst="rect">
            <a:avLst/>
          </a:prstGeom>
        </p:spPr>
      </p:pic>
      <p:sp>
        <p:nvSpPr>
          <p:cNvPr id="18" name="TextBox 17">
            <a:extLst>
              <a:ext uri="{FF2B5EF4-FFF2-40B4-BE49-F238E27FC236}">
                <a16:creationId xmlns:a16="http://schemas.microsoft.com/office/drawing/2014/main" id="{84AA6D47-4AAC-46B6-8EC1-61D0F35B3674}"/>
              </a:ext>
            </a:extLst>
          </p:cNvPr>
          <p:cNvSpPr txBox="1"/>
          <p:nvPr/>
        </p:nvSpPr>
        <p:spPr>
          <a:xfrm>
            <a:off x="6356945" y="3647831"/>
            <a:ext cx="4921065" cy="2677656"/>
          </a:xfrm>
          <a:prstGeom prst="rect">
            <a:avLst/>
          </a:prstGeom>
          <a:noFill/>
        </p:spPr>
        <p:txBody>
          <a:bodyPr wrap="square" rtlCol="0">
            <a:spAutoFit/>
          </a:bodyPr>
          <a:lstStyle/>
          <a:p>
            <a:r>
              <a:rPr lang="en-US" sz="1400" b="1" dirty="0"/>
              <a:t>          </a:t>
            </a:r>
            <a:r>
              <a:rPr lang="en-US" sz="1400" b="1" dirty="0">
                <a:latin typeface="Graphik" panose="020B0503030202060203" pitchFamily="34" charset="77"/>
                <a:cs typeface="Arial"/>
              </a:rPr>
              <a:t>Recommendation</a:t>
            </a:r>
          </a:p>
          <a:p>
            <a:endParaRPr lang="en-US" sz="1400" dirty="0">
              <a:latin typeface="Graphik Regular" panose="020B0503030202060203" pitchFamily="34" charset="77"/>
              <a:ea typeface="Roboto" panose="02000000000000000000" pitchFamily="2" charset="0"/>
              <a:cs typeface="Arial" panose="020B0604020202020204" pitchFamily="34" charset="0"/>
            </a:endParaRPr>
          </a:p>
          <a:p>
            <a:pPr marL="171450" indent="-171450">
              <a:lnSpc>
                <a:spcPct val="150000"/>
              </a:lnSpc>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Avoid the Red, Go for the Green!</a:t>
            </a:r>
          </a:p>
          <a:p>
            <a:pPr marL="171450" indent="-171450">
              <a:lnSpc>
                <a:spcPct val="150000"/>
              </a:lnSpc>
              <a:buFont typeface="Wingdings" pitchFamily="2" charset="2"/>
              <a:buChar char="Ø"/>
            </a:pPr>
            <a:r>
              <a:rPr lang="en-US" sz="1400" dirty="0">
                <a:latin typeface="Graphik Regular" panose="020B0503030202060203" pitchFamily="34" charset="77"/>
                <a:ea typeface="Roboto" panose="02000000000000000000" pitchFamily="2" charset="0"/>
                <a:cs typeface="Arial" panose="020B0604020202020204" pitchFamily="34" charset="0"/>
              </a:rPr>
              <a:t>Prefer low traffic zones for pickups/drop-offs when booking density is similar</a:t>
            </a:r>
          </a:p>
          <a:p>
            <a:pPr marL="171450" indent="-171450">
              <a:lnSpc>
                <a:spcPct val="150000"/>
              </a:lnSpc>
              <a:buFont typeface="Wingdings" pitchFamily="2" charset="2"/>
              <a:buChar char="Ø"/>
            </a:pPr>
            <a:r>
              <a:rPr lang="en-US" sz="1400" b="1" dirty="0">
                <a:latin typeface="Graphik" panose="020B0503030202060203" pitchFamily="34" charset="77"/>
                <a:cs typeface="Arial"/>
              </a:rPr>
              <a:t>Scaling:</a:t>
            </a:r>
            <a:r>
              <a:rPr lang="en-US" sz="1400" dirty="0">
                <a:latin typeface="Graphik Regular" panose="020B0503030202060203" pitchFamily="34" charset="77"/>
                <a:ea typeface="Roboto" panose="02000000000000000000" pitchFamily="2" charset="0"/>
                <a:cs typeface="Arial" panose="020B0604020202020204" pitchFamily="34" charset="0"/>
              </a:rPr>
              <a:t> Low Traffic Zones can be given prioritized in strategizing supply based on historically required benchmarks of Booking Density</a:t>
            </a:r>
          </a:p>
          <a:p>
            <a:pPr marL="171450" indent="-171450">
              <a:buFont typeface="Wingdings" pitchFamily="2" charset="2"/>
              <a:buChar char="Ø"/>
            </a:pPr>
            <a:endParaRPr lang="en-US" sz="1400" dirty="0">
              <a:latin typeface="Graphik Regular" panose="020B0503030202060203" pitchFamily="34" charset="77"/>
              <a:ea typeface="Roboto" panose="02000000000000000000" pitchFamily="2" charset="0"/>
              <a:cs typeface="Arial" panose="020B0604020202020204" pitchFamily="34" charset="0"/>
            </a:endParaRPr>
          </a:p>
        </p:txBody>
      </p:sp>
      <p:pic>
        <p:nvPicPr>
          <p:cNvPr id="14" name="Picture 13">
            <a:extLst>
              <a:ext uri="{FF2B5EF4-FFF2-40B4-BE49-F238E27FC236}">
                <a16:creationId xmlns:a16="http://schemas.microsoft.com/office/drawing/2014/main" id="{548C187F-2C51-1E4A-81F0-B1ABC733950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10486" t="34560" r="8485" b="27565"/>
          <a:stretch/>
        </p:blipFill>
        <p:spPr>
          <a:xfrm>
            <a:off x="6368097" y="3675879"/>
            <a:ext cx="475925" cy="301914"/>
          </a:xfrm>
          <a:prstGeom prst="rect">
            <a:avLst/>
          </a:prstGeom>
        </p:spPr>
      </p:pic>
      <p:sp>
        <p:nvSpPr>
          <p:cNvPr id="20" name="Text Placeholder 8">
            <a:extLst>
              <a:ext uri="{FF2B5EF4-FFF2-40B4-BE49-F238E27FC236}">
                <a16:creationId xmlns:a16="http://schemas.microsoft.com/office/drawing/2014/main" id="{868C4DF6-2A54-D144-9D3C-B789332373C3}"/>
              </a:ext>
            </a:extLst>
          </p:cNvPr>
          <p:cNvSpPr txBox="1">
            <a:spLocks/>
          </p:cNvSpPr>
          <p:nvPr/>
        </p:nvSpPr>
        <p:spPr>
          <a:xfrm>
            <a:off x="431514" y="952329"/>
            <a:ext cx="4973689" cy="92588"/>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Distribution of Zones </a:t>
            </a:r>
          </a:p>
        </p:txBody>
      </p:sp>
      <p:sp>
        <p:nvSpPr>
          <p:cNvPr id="22" name="Text Box 475">
            <a:extLst>
              <a:ext uri="{FF2B5EF4-FFF2-40B4-BE49-F238E27FC236}">
                <a16:creationId xmlns:a16="http://schemas.microsoft.com/office/drawing/2014/main" id="{12303055-DDA6-FE4B-9E82-FE79B34FF645}"/>
              </a:ext>
            </a:extLst>
          </p:cNvPr>
          <p:cNvSpPr txBox="1"/>
          <p:nvPr/>
        </p:nvSpPr>
        <p:spPr>
          <a:xfrm>
            <a:off x="2785987" y="2152023"/>
            <a:ext cx="1039062" cy="21995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900" b="1"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rPr>
              <a:t> Preferable Zones</a:t>
            </a:r>
          </a:p>
          <a:p>
            <a:pPr marL="0" marR="0">
              <a:spcBef>
                <a:spcPts val="0"/>
              </a:spcBef>
              <a:spcAft>
                <a:spcPts val="0"/>
              </a:spcAft>
            </a:pPr>
            <a:endParaRPr lang="en-US" sz="1600" dirty="0">
              <a:solidFill>
                <a:srgbClr val="00B05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3" name="Text Box 475">
            <a:extLst>
              <a:ext uri="{FF2B5EF4-FFF2-40B4-BE49-F238E27FC236}">
                <a16:creationId xmlns:a16="http://schemas.microsoft.com/office/drawing/2014/main" id="{EB87D14D-5944-F345-812D-C0551918D3D4}"/>
              </a:ext>
            </a:extLst>
          </p:cNvPr>
          <p:cNvSpPr txBox="1"/>
          <p:nvPr/>
        </p:nvSpPr>
        <p:spPr>
          <a:xfrm>
            <a:off x="1118860" y="4407332"/>
            <a:ext cx="1189333" cy="219954"/>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900" b="1" dirty="0">
                <a:solidFill>
                  <a:srgbClr val="C00000"/>
                </a:solidFill>
                <a:latin typeface="Calibri" panose="020F0502020204030204" pitchFamily="34" charset="0"/>
                <a:ea typeface="Times New Roman" panose="02020603050405020304" pitchFamily="18" charset="0"/>
                <a:cs typeface="Calibri" panose="020F0502020204030204" pitchFamily="34" charset="0"/>
              </a:rPr>
              <a:t>Less</a:t>
            </a:r>
            <a:r>
              <a:rPr lang="en-US" sz="9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Preferable Zones</a:t>
            </a:r>
            <a:endParaRPr lang="en-US" sz="16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700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8" grpId="0"/>
      <p:bldP spid="20" grpId="0"/>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96D7B0F-DAA1-3848-BBB6-98491DA186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122"/>
            <a:ext cx="12187931" cy="6859141"/>
          </a:xfrm>
          <a:prstGeom prst="rect">
            <a:avLst/>
          </a:prstGeom>
        </p:spPr>
      </p:pic>
      <p:pic>
        <p:nvPicPr>
          <p:cNvPr id="33" name="Picture Placeholder 32">
            <a:extLst>
              <a:ext uri="{FF2B5EF4-FFF2-40B4-BE49-F238E27FC236}">
                <a16:creationId xmlns:a16="http://schemas.microsoft.com/office/drawing/2014/main" id="{03340812-9D0C-44FE-BB70-E98E5CFDED61}"/>
              </a:ext>
            </a:extLst>
          </p:cNvPr>
          <p:cNvPicPr>
            <a:picLocks noGrp="1" noChangeAspect="1"/>
          </p:cNvPicPr>
          <p:nvPr>
            <p:ph type="pic" sz="quarter" idx="12"/>
          </p:nvPr>
        </p:nvPicPr>
        <p:blipFill>
          <a:blip r:embed="rId3"/>
          <a:srcRect/>
          <a:stretch/>
        </p:blipFill>
        <p:spPr>
          <a:xfrm>
            <a:off x="662499" y="1695798"/>
            <a:ext cx="1821210" cy="1768675"/>
          </a:xfrm>
        </p:spPr>
      </p:pic>
      <p:sp>
        <p:nvSpPr>
          <p:cNvPr id="9" name="Text Placeholder 8">
            <a:extLst>
              <a:ext uri="{FF2B5EF4-FFF2-40B4-BE49-F238E27FC236}">
                <a16:creationId xmlns:a16="http://schemas.microsoft.com/office/drawing/2014/main" id="{2424FE18-B0CC-4BFA-98C8-4794AE3846B8}"/>
              </a:ext>
            </a:extLst>
          </p:cNvPr>
          <p:cNvSpPr>
            <a:spLocks noGrp="1"/>
          </p:cNvSpPr>
          <p:nvPr>
            <p:ph type="body" sz="quarter" idx="23"/>
          </p:nvPr>
        </p:nvSpPr>
        <p:spPr>
          <a:xfrm>
            <a:off x="479479" y="3681876"/>
            <a:ext cx="2187251" cy="1275414"/>
          </a:xfrm>
        </p:spPr>
        <p:txBody>
          <a:bodyPr/>
          <a:lstStyle/>
          <a:p>
            <a:pPr>
              <a:spcBef>
                <a:spcPts val="0"/>
              </a:spcBef>
            </a:pPr>
            <a:r>
              <a:rPr lang="en-US" sz="2800" b="1" dirty="0"/>
              <a:t>Rahul Bhasin</a:t>
            </a:r>
          </a:p>
          <a:p>
            <a:pPr>
              <a:spcBef>
                <a:spcPts val="0"/>
              </a:spcBef>
            </a:pPr>
            <a:r>
              <a:rPr lang="en-US" sz="1400" dirty="0"/>
              <a:t>Graduate Assistant at </a:t>
            </a:r>
          </a:p>
          <a:p>
            <a:pPr>
              <a:spcBef>
                <a:spcPts val="0"/>
              </a:spcBef>
            </a:pPr>
            <a:r>
              <a:rPr lang="en-US" sz="1400" b="1" dirty="0"/>
              <a:t>UC Center for Business Analytics </a:t>
            </a:r>
          </a:p>
        </p:txBody>
      </p:sp>
      <p:sp>
        <p:nvSpPr>
          <p:cNvPr id="10" name="Text Placeholder 9">
            <a:extLst>
              <a:ext uri="{FF2B5EF4-FFF2-40B4-BE49-F238E27FC236}">
                <a16:creationId xmlns:a16="http://schemas.microsoft.com/office/drawing/2014/main" id="{49DFBB0D-9BE6-43E8-93AA-27B1C7389142}"/>
              </a:ext>
            </a:extLst>
          </p:cNvPr>
          <p:cNvSpPr>
            <a:spLocks noGrp="1"/>
          </p:cNvSpPr>
          <p:nvPr>
            <p:ph type="body" sz="quarter" idx="24"/>
          </p:nvPr>
        </p:nvSpPr>
        <p:spPr>
          <a:xfrm>
            <a:off x="3096791" y="3681876"/>
            <a:ext cx="2187251" cy="1016881"/>
          </a:xfrm>
        </p:spPr>
        <p:txBody>
          <a:bodyPr/>
          <a:lstStyle/>
          <a:p>
            <a:pPr>
              <a:spcBef>
                <a:spcPts val="0"/>
              </a:spcBef>
            </a:pPr>
            <a:r>
              <a:rPr lang="en-US" sz="2800" b="1" dirty="0"/>
              <a:t>Onkar </a:t>
            </a:r>
            <a:r>
              <a:rPr lang="en-US" sz="2800" b="1" dirty="0" err="1"/>
              <a:t>Samant</a:t>
            </a:r>
            <a:endParaRPr lang="en-US" sz="2800" b="1" dirty="0"/>
          </a:p>
          <a:p>
            <a:pPr>
              <a:spcBef>
                <a:spcPts val="0"/>
              </a:spcBef>
            </a:pPr>
            <a:r>
              <a:rPr lang="en-US" sz="1400" dirty="0"/>
              <a:t>Full-time Masters of Business Analytics Student</a:t>
            </a:r>
          </a:p>
        </p:txBody>
      </p:sp>
      <p:sp>
        <p:nvSpPr>
          <p:cNvPr id="11" name="Text Placeholder 10">
            <a:extLst>
              <a:ext uri="{FF2B5EF4-FFF2-40B4-BE49-F238E27FC236}">
                <a16:creationId xmlns:a16="http://schemas.microsoft.com/office/drawing/2014/main" id="{DF2D1EBC-A724-44A0-AE4F-B8C2030718B5}"/>
              </a:ext>
            </a:extLst>
          </p:cNvPr>
          <p:cNvSpPr>
            <a:spLocks noGrp="1"/>
          </p:cNvSpPr>
          <p:nvPr>
            <p:ph type="body" sz="quarter" idx="25"/>
          </p:nvPr>
        </p:nvSpPr>
        <p:spPr>
          <a:xfrm>
            <a:off x="5714103" y="3681876"/>
            <a:ext cx="2187251" cy="1275414"/>
          </a:xfrm>
        </p:spPr>
        <p:txBody>
          <a:bodyPr/>
          <a:lstStyle/>
          <a:p>
            <a:pPr>
              <a:spcBef>
                <a:spcPts val="0"/>
              </a:spcBef>
            </a:pPr>
            <a:r>
              <a:rPr lang="en-US" sz="2800" b="1" dirty="0" err="1"/>
              <a:t>Rasesh</a:t>
            </a:r>
            <a:r>
              <a:rPr lang="en-US" sz="2800" b="1" dirty="0"/>
              <a:t> Garg</a:t>
            </a:r>
          </a:p>
          <a:p>
            <a:pPr>
              <a:spcBef>
                <a:spcPts val="0"/>
              </a:spcBef>
            </a:pPr>
            <a:r>
              <a:rPr lang="en-US" sz="1400" dirty="0"/>
              <a:t>Graduate Assistant at </a:t>
            </a:r>
          </a:p>
          <a:p>
            <a:pPr>
              <a:spcBef>
                <a:spcPts val="0"/>
              </a:spcBef>
            </a:pPr>
            <a:r>
              <a:rPr lang="en-US" sz="1400" b="1" dirty="0"/>
              <a:t>UC Center for Business Analytics </a:t>
            </a:r>
          </a:p>
        </p:txBody>
      </p:sp>
      <p:sp>
        <p:nvSpPr>
          <p:cNvPr id="17" name="Slide Number Placeholder 16">
            <a:extLst>
              <a:ext uri="{FF2B5EF4-FFF2-40B4-BE49-F238E27FC236}">
                <a16:creationId xmlns:a16="http://schemas.microsoft.com/office/drawing/2014/main" id="{0ABF1593-C4AA-4CA4-A905-9CE0FC957C4B}"/>
              </a:ext>
            </a:extLst>
          </p:cNvPr>
          <p:cNvSpPr>
            <a:spLocks noGrp="1"/>
          </p:cNvSpPr>
          <p:nvPr>
            <p:ph type="sldNum" sz="quarter" idx="37"/>
          </p:nvPr>
        </p:nvSpPr>
        <p:spPr/>
        <p:txBody>
          <a:bodyPr/>
          <a:lstStyle/>
          <a:p>
            <a:pPr>
              <a:defRPr/>
            </a:pPr>
            <a:fld id="{90CBDC3A-D49F-4631-A8C7-55D59B33E5FA}" type="slidenum">
              <a:rPr lang="en-US" smtClean="0"/>
              <a:pPr>
                <a:defRPr/>
              </a:pPr>
              <a:t>17</a:t>
            </a:fld>
            <a:endParaRPr lang="en-US" dirty="0"/>
          </a:p>
        </p:txBody>
      </p:sp>
      <p:sp>
        <p:nvSpPr>
          <p:cNvPr id="22" name="Title 18">
            <a:extLst>
              <a:ext uri="{FF2B5EF4-FFF2-40B4-BE49-F238E27FC236}">
                <a16:creationId xmlns:a16="http://schemas.microsoft.com/office/drawing/2014/main" id="{745EF100-05FD-4752-9406-41568759AD7E}"/>
              </a:ext>
            </a:extLst>
          </p:cNvPr>
          <p:cNvSpPr txBox="1">
            <a:spLocks/>
          </p:cNvSpPr>
          <p:nvPr/>
        </p:nvSpPr>
        <p:spPr>
          <a:xfrm>
            <a:off x="222780" y="-25375"/>
            <a:ext cx="11558034" cy="1501351"/>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endParaRPr lang="en-US" dirty="0"/>
          </a:p>
          <a:p>
            <a:r>
              <a:rPr lang="en-US" dirty="0"/>
              <a:t>OUR TEAM: </a:t>
            </a:r>
            <a:r>
              <a:rPr lang="en-US" dirty="0">
                <a:solidFill>
                  <a:srgbClr val="FFC100"/>
                </a:solidFill>
              </a:rPr>
              <a:t>Data NINJAS</a:t>
            </a:r>
          </a:p>
        </p:txBody>
      </p:sp>
      <p:pic>
        <p:nvPicPr>
          <p:cNvPr id="15" name="Picture Placeholder 14">
            <a:extLst>
              <a:ext uri="{FF2B5EF4-FFF2-40B4-BE49-F238E27FC236}">
                <a16:creationId xmlns:a16="http://schemas.microsoft.com/office/drawing/2014/main" id="{84052DB5-CC68-4C38-BA46-225DF13C2D90}"/>
              </a:ext>
            </a:extLst>
          </p:cNvPr>
          <p:cNvPicPr>
            <a:picLocks noGrp="1" noChangeAspect="1"/>
          </p:cNvPicPr>
          <p:nvPr>
            <p:ph type="pic" sz="quarter" idx="16"/>
          </p:nvPr>
        </p:nvPicPr>
        <p:blipFill>
          <a:blip r:embed="rId4"/>
          <a:srcRect/>
          <a:stretch/>
        </p:blipFill>
        <p:spPr>
          <a:xfrm>
            <a:off x="3279811" y="1635785"/>
            <a:ext cx="1821210" cy="1821210"/>
          </a:xfrm>
        </p:spPr>
      </p:pic>
      <p:pic>
        <p:nvPicPr>
          <p:cNvPr id="26" name="Picture Placeholder 25">
            <a:extLst>
              <a:ext uri="{FF2B5EF4-FFF2-40B4-BE49-F238E27FC236}">
                <a16:creationId xmlns:a16="http://schemas.microsoft.com/office/drawing/2014/main" id="{966B09DD-3AE7-463F-BF7C-4E1D218D991F}"/>
              </a:ext>
            </a:extLst>
          </p:cNvPr>
          <p:cNvPicPr>
            <a:picLocks noGrp="1" noChangeAspect="1"/>
          </p:cNvPicPr>
          <p:nvPr>
            <p:ph type="pic" sz="quarter" idx="17"/>
          </p:nvPr>
        </p:nvPicPr>
        <p:blipFill>
          <a:blip r:embed="rId5"/>
          <a:srcRect/>
          <a:stretch/>
        </p:blipFill>
        <p:spPr>
          <a:xfrm>
            <a:off x="5879391" y="1669531"/>
            <a:ext cx="1821210" cy="1821210"/>
          </a:xfrm>
        </p:spPr>
      </p:pic>
      <p:cxnSp>
        <p:nvCxnSpPr>
          <p:cNvPr id="25" name="Straight Arrow Connector 24">
            <a:extLst>
              <a:ext uri="{FF2B5EF4-FFF2-40B4-BE49-F238E27FC236}">
                <a16:creationId xmlns:a16="http://schemas.microsoft.com/office/drawing/2014/main" id="{A50CF2E7-E5CD-E14C-B900-B3EC3365851F}"/>
              </a:ext>
            </a:extLst>
          </p:cNvPr>
          <p:cNvCxnSpPr>
            <a:cxnSpLocks/>
          </p:cNvCxnSpPr>
          <p:nvPr/>
        </p:nvCxnSpPr>
        <p:spPr>
          <a:xfrm>
            <a:off x="222780" y="933755"/>
            <a:ext cx="5408586"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0559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2</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Looking at the Big Picture</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dirty="0"/>
              <a:t>Finding the pick-up hotspots using Clustering</a:t>
            </a:r>
          </a:p>
          <a:p>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a:xfrm>
            <a:off x="1061682" y="4833105"/>
            <a:ext cx="9766151" cy="530632"/>
          </a:xfrm>
        </p:spPr>
        <p:txBody>
          <a:bodyPr/>
          <a:lstStyle/>
          <a:p>
            <a:r>
              <a:rPr lang="en-US" dirty="0"/>
              <a:t>Outsmarting traffic in Manhattan</a:t>
            </a:r>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dirty="0"/>
              <a:t>AGENDA</a:t>
            </a:r>
          </a:p>
        </p:txBody>
      </p:sp>
      <p:sp>
        <p:nvSpPr>
          <p:cNvPr id="15" name="Content Placeholder 10">
            <a:extLst>
              <a:ext uri="{FF2B5EF4-FFF2-40B4-BE49-F238E27FC236}">
                <a16:creationId xmlns:a16="http://schemas.microsoft.com/office/drawing/2014/main" id="{B38E15B0-CD33-FF46-97FF-85D612EADD24}"/>
              </a:ext>
            </a:extLst>
          </p:cNvPr>
          <p:cNvSpPr txBox="1">
            <a:spLocks/>
          </p:cNvSpPr>
          <p:nvPr/>
        </p:nvSpPr>
        <p:spPr>
          <a:xfrm>
            <a:off x="355602" y="6373435"/>
            <a:ext cx="11256861" cy="336915"/>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171450" indent="-171450">
              <a:buFont typeface="Wingdings" pitchFamily="2" charset="2"/>
              <a:buChar char="Ø"/>
            </a:pPr>
            <a:r>
              <a:rPr lang="en-US" sz="1200" b="1" dirty="0"/>
              <a:t>Note: - </a:t>
            </a:r>
            <a:r>
              <a:rPr lang="en-US" sz="1200" dirty="0"/>
              <a:t>Entire data analysis has been done using Taxi Dataset of month ‘</a:t>
            </a:r>
            <a:r>
              <a:rPr lang="en-US" sz="1200" b="1" dirty="0"/>
              <a:t>February 2019</a:t>
            </a:r>
            <a:r>
              <a:rPr lang="en-US" sz="1200" dirty="0"/>
              <a:t>’. </a:t>
            </a:r>
            <a:r>
              <a:rPr lang="en-US" sz="1200" b="1" dirty="0"/>
              <a:t>Dataset Resource: - </a:t>
            </a:r>
            <a:r>
              <a:rPr lang="en-US" sz="1200" dirty="0">
                <a:solidFill>
                  <a:srgbClr val="0070C0"/>
                </a:solidFill>
                <a:hlinkClick r:id="rId2">
                  <a:extLst>
                    <a:ext uri="{A12FA001-AC4F-418D-AE19-62706E023703}">
                      <ahyp:hlinkClr xmlns:ahyp="http://schemas.microsoft.com/office/drawing/2018/hyperlinkcolor" val="tx"/>
                    </a:ext>
                  </a:extLst>
                </a:hlinkClick>
              </a:rPr>
              <a:t>https://www1.nyc.gov/site/tlc/about/tlc-trip-record-data.page  </a:t>
            </a:r>
            <a:endParaRPr lang="en-US" sz="1200" dirty="0">
              <a:solidFill>
                <a:srgbClr val="0070C0"/>
              </a:solidFill>
            </a:endParaRPr>
          </a:p>
        </p:txBody>
      </p:sp>
      <p:sp>
        <p:nvSpPr>
          <p:cNvPr id="5" name="Text Placeholder 4">
            <a:extLst>
              <a:ext uri="{FF2B5EF4-FFF2-40B4-BE49-F238E27FC236}">
                <a16:creationId xmlns:a16="http://schemas.microsoft.com/office/drawing/2014/main" id="{59CE3C35-4FF9-4D3B-B5E2-36ED9E6B5F96}"/>
              </a:ext>
            </a:extLst>
          </p:cNvPr>
          <p:cNvSpPr>
            <a:spLocks noGrp="1"/>
          </p:cNvSpPr>
          <p:nvPr>
            <p:ph type="body" sz="quarter" idx="39"/>
          </p:nvPr>
        </p:nvSpPr>
        <p:spPr/>
        <p:txBody>
          <a:bodyPr/>
          <a:lstStyle/>
          <a:p>
            <a:r>
              <a:rPr lang="en-US" dirty="0"/>
              <a:t>Unleashing business potential using Shared Rides</a:t>
            </a:r>
          </a:p>
          <a:p>
            <a:endParaRPr lang="en-US" dirty="0"/>
          </a:p>
        </p:txBody>
      </p:sp>
      <p:sp>
        <p:nvSpPr>
          <p:cNvPr id="11" name="Rectangle 10">
            <a:extLst>
              <a:ext uri="{FF2B5EF4-FFF2-40B4-BE49-F238E27FC236}">
                <a16:creationId xmlns:a16="http://schemas.microsoft.com/office/drawing/2014/main" id="{B70682B6-1FAA-4298-8F4A-2544EF2BA1B1}"/>
              </a:ext>
            </a:extLst>
          </p:cNvPr>
          <p:cNvSpPr/>
          <p:nvPr/>
        </p:nvSpPr>
        <p:spPr>
          <a:xfrm>
            <a:off x="195309" y="5455624"/>
            <a:ext cx="866373" cy="1007684"/>
          </a:xfrm>
          <a:prstGeom prst="rect">
            <a:avLst/>
          </a:prstGeom>
          <a:solidFill>
            <a:schemeClr val="bg1"/>
          </a:solidFill>
          <a:ln w="19050">
            <a:solidFill>
              <a:schemeClr val="bg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Graphik" panose="020B0503030202060203" pitchFamily="34" charset="77"/>
            </a:endParaRPr>
          </a:p>
        </p:txBody>
      </p:sp>
    </p:spTree>
    <p:extLst>
      <p:ext uri="{BB962C8B-B14F-4D97-AF65-F5344CB8AC3E}">
        <p14:creationId xmlns:p14="http://schemas.microsoft.com/office/powerpoint/2010/main" val="422818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3</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19" name="Picture 18">
            <a:extLst>
              <a:ext uri="{FF2B5EF4-FFF2-40B4-BE49-F238E27FC236}">
                <a16:creationId xmlns:a16="http://schemas.microsoft.com/office/drawing/2014/main" id="{A23B636B-C626-9649-B4C6-9D778293CFC9}"/>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flipH="1">
            <a:off x="-2151" y="0"/>
            <a:ext cx="12185903" cy="6858000"/>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1. Looking at the BIG PICTURE</a:t>
            </a:r>
          </a:p>
        </p:txBody>
      </p:sp>
    </p:spTree>
    <p:extLst>
      <p:ext uri="{BB962C8B-B14F-4D97-AF65-F5344CB8AC3E}">
        <p14:creationId xmlns:p14="http://schemas.microsoft.com/office/powerpoint/2010/main" val="287544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4</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80" y="420847"/>
            <a:ext cx="10460088" cy="492443"/>
          </a:xfrm>
        </p:spPr>
        <p:txBody>
          <a:bodyPr>
            <a:normAutofit fontScale="90000"/>
          </a:bodyPr>
          <a:lstStyle/>
          <a:p>
            <a:r>
              <a:rPr lang="en-US" dirty="0"/>
              <a:t>1.1 NYC </a:t>
            </a:r>
            <a:r>
              <a:rPr lang="en-US" cap="none" dirty="0"/>
              <a:t>Taxi Market Overview</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descr="A close up of a map&#10;&#10;Description automatically generated">
            <a:extLst>
              <a:ext uri="{FF2B5EF4-FFF2-40B4-BE49-F238E27FC236}">
                <a16:creationId xmlns:a16="http://schemas.microsoft.com/office/drawing/2014/main" id="{3E168B81-20BF-5343-B6AE-48F410F47E9C}"/>
              </a:ext>
            </a:extLst>
          </p:cNvPr>
          <p:cNvPicPr>
            <a:picLocks noChangeAspect="1"/>
          </p:cNvPicPr>
          <p:nvPr/>
        </p:nvPicPr>
        <p:blipFill>
          <a:blip r:embed="rId3"/>
          <a:stretch>
            <a:fillRect/>
          </a:stretch>
        </p:blipFill>
        <p:spPr>
          <a:xfrm>
            <a:off x="251042" y="1343802"/>
            <a:ext cx="5346870" cy="5012390"/>
          </a:xfrm>
          <a:prstGeom prst="rect">
            <a:avLst/>
          </a:prstGeom>
        </p:spPr>
      </p:pic>
      <p:sp>
        <p:nvSpPr>
          <p:cNvPr id="17" name="Text Placeholder 8">
            <a:extLst>
              <a:ext uri="{FF2B5EF4-FFF2-40B4-BE49-F238E27FC236}">
                <a16:creationId xmlns:a16="http://schemas.microsoft.com/office/drawing/2014/main" id="{B2C23369-CD85-464F-AC14-7578A5F7AD0E}"/>
              </a:ext>
            </a:extLst>
          </p:cNvPr>
          <p:cNvSpPr txBox="1">
            <a:spLocks/>
          </p:cNvSpPr>
          <p:nvPr/>
        </p:nvSpPr>
        <p:spPr>
          <a:xfrm>
            <a:off x="222779" y="976348"/>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Pickup zones in NYC</a:t>
            </a:r>
          </a:p>
        </p:txBody>
      </p:sp>
      <p:sp>
        <p:nvSpPr>
          <p:cNvPr id="4" name="TextBox 3">
            <a:extLst>
              <a:ext uri="{FF2B5EF4-FFF2-40B4-BE49-F238E27FC236}">
                <a16:creationId xmlns:a16="http://schemas.microsoft.com/office/drawing/2014/main" id="{BC00F940-5E2F-EA4F-91FD-CE92C4166BC2}"/>
              </a:ext>
            </a:extLst>
          </p:cNvPr>
          <p:cNvSpPr txBox="1"/>
          <p:nvPr/>
        </p:nvSpPr>
        <p:spPr>
          <a:xfrm>
            <a:off x="3847171" y="1215483"/>
            <a:ext cx="184731" cy="369332"/>
          </a:xfrm>
          <a:prstGeom prst="rect">
            <a:avLst/>
          </a:prstGeom>
          <a:noFill/>
        </p:spPr>
        <p:txBody>
          <a:bodyPr wrap="none" rtlCol="0">
            <a:spAutoFit/>
          </a:bodyPr>
          <a:lstStyle/>
          <a:p>
            <a:endParaRPr lang="en-US" dirty="0"/>
          </a:p>
        </p:txBody>
      </p:sp>
      <p:pic>
        <p:nvPicPr>
          <p:cNvPr id="18" name="Picture 17" descr="A picture containing device&#10;&#10;Description automatically generated">
            <a:extLst>
              <a:ext uri="{FF2B5EF4-FFF2-40B4-BE49-F238E27FC236}">
                <a16:creationId xmlns:a16="http://schemas.microsoft.com/office/drawing/2014/main" id="{0CE68D63-CD70-7E46-97ED-26F3D5D48654}"/>
              </a:ext>
            </a:extLst>
          </p:cNvPr>
          <p:cNvPicPr>
            <a:picLocks noChangeAspect="1"/>
          </p:cNvPicPr>
          <p:nvPr/>
        </p:nvPicPr>
        <p:blipFill>
          <a:blip r:embed="rId4"/>
          <a:stretch>
            <a:fillRect/>
          </a:stretch>
        </p:blipFill>
        <p:spPr>
          <a:xfrm>
            <a:off x="6369518" y="3380500"/>
            <a:ext cx="2495698" cy="251638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11BED789-46CE-AF42-8C1F-5DC77A140F1B}"/>
              </a:ext>
            </a:extLst>
          </p:cNvPr>
          <p:cNvPicPr>
            <a:picLocks noChangeAspect="1"/>
          </p:cNvPicPr>
          <p:nvPr/>
        </p:nvPicPr>
        <p:blipFill>
          <a:blip r:embed="rId5"/>
          <a:stretch>
            <a:fillRect/>
          </a:stretch>
        </p:blipFill>
        <p:spPr>
          <a:xfrm>
            <a:off x="9233811" y="3668096"/>
            <a:ext cx="1762372" cy="1949624"/>
          </a:xfrm>
          <a:prstGeom prst="rect">
            <a:avLst/>
          </a:prstGeom>
        </p:spPr>
      </p:pic>
      <p:sp>
        <p:nvSpPr>
          <p:cNvPr id="20" name="Text Placeholder 8">
            <a:extLst>
              <a:ext uri="{FF2B5EF4-FFF2-40B4-BE49-F238E27FC236}">
                <a16:creationId xmlns:a16="http://schemas.microsoft.com/office/drawing/2014/main" id="{23E15974-A2A4-DE4B-BCD9-34B940D15CA7}"/>
              </a:ext>
            </a:extLst>
          </p:cNvPr>
          <p:cNvSpPr txBox="1">
            <a:spLocks/>
          </p:cNvSpPr>
          <p:nvPr/>
        </p:nvSpPr>
        <p:spPr>
          <a:xfrm>
            <a:off x="6106899" y="3002152"/>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Taxi Trips Market Share in NYC </a:t>
            </a:r>
          </a:p>
        </p:txBody>
      </p:sp>
      <p:sp>
        <p:nvSpPr>
          <p:cNvPr id="21" name="Content Placeholder 10">
            <a:extLst>
              <a:ext uri="{FF2B5EF4-FFF2-40B4-BE49-F238E27FC236}">
                <a16:creationId xmlns:a16="http://schemas.microsoft.com/office/drawing/2014/main" id="{D61331F3-C015-D743-B160-A703F9CDD3EB}"/>
              </a:ext>
            </a:extLst>
          </p:cNvPr>
          <p:cNvSpPr txBox="1">
            <a:spLocks/>
          </p:cNvSpPr>
          <p:nvPr/>
        </p:nvSpPr>
        <p:spPr>
          <a:xfrm>
            <a:off x="6537929" y="5943116"/>
            <a:ext cx="5074534" cy="503233"/>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Uber dominates NYC Taxi market with 48.53% of total trips, followed by Yellow Taxi and Lyft. While Juno, Via, Green Taxi and Limo account for barely a fraction of total taxi activity.</a:t>
            </a:r>
          </a:p>
        </p:txBody>
      </p:sp>
      <p:pic>
        <p:nvPicPr>
          <p:cNvPr id="12" name="Picture 2" descr="https://static.thenounproject.com/png/2122987-200.png">
            <a:extLst>
              <a:ext uri="{FF2B5EF4-FFF2-40B4-BE49-F238E27FC236}">
                <a16:creationId xmlns:a16="http://schemas.microsoft.com/office/drawing/2014/main" id="{E9A6DAAA-A261-FA4A-B34C-37DB8546C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355" y="6033738"/>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D1CE8B-1480-8444-AF90-D5F41D10CF27}"/>
              </a:ext>
            </a:extLst>
          </p:cNvPr>
          <p:cNvPicPr>
            <a:picLocks noChangeAspect="1"/>
          </p:cNvPicPr>
          <p:nvPr/>
        </p:nvPicPr>
        <p:blipFill rotWithShape="1">
          <a:blip r:embed="rId7"/>
          <a:srcRect l="4804" t="14685" r="10768" b="25718"/>
          <a:stretch/>
        </p:blipFill>
        <p:spPr>
          <a:xfrm>
            <a:off x="5925503" y="2029719"/>
            <a:ext cx="674316" cy="438702"/>
          </a:xfrm>
          <a:prstGeom prst="rect">
            <a:avLst/>
          </a:prstGeom>
        </p:spPr>
      </p:pic>
      <p:pic>
        <p:nvPicPr>
          <p:cNvPr id="7" name="Picture 6">
            <a:extLst>
              <a:ext uri="{FF2B5EF4-FFF2-40B4-BE49-F238E27FC236}">
                <a16:creationId xmlns:a16="http://schemas.microsoft.com/office/drawing/2014/main" id="{F0D4252E-E0AE-0B4B-BDDD-FFCCE2DB22BB}"/>
              </a:ext>
            </a:extLst>
          </p:cNvPr>
          <p:cNvPicPr>
            <a:picLocks noChangeAspect="1"/>
          </p:cNvPicPr>
          <p:nvPr/>
        </p:nvPicPr>
        <p:blipFill rotWithShape="1">
          <a:blip r:embed="rId8"/>
          <a:srcRect l="24922" t="20024" r="23985" b="20880"/>
          <a:stretch/>
        </p:blipFill>
        <p:spPr>
          <a:xfrm>
            <a:off x="5925503" y="1386145"/>
            <a:ext cx="674316" cy="438706"/>
          </a:xfrm>
          <a:prstGeom prst="rect">
            <a:avLst/>
          </a:prstGeom>
        </p:spPr>
      </p:pic>
      <p:sp>
        <p:nvSpPr>
          <p:cNvPr id="16" name="Text Placeholder 4">
            <a:extLst>
              <a:ext uri="{FF2B5EF4-FFF2-40B4-BE49-F238E27FC236}">
                <a16:creationId xmlns:a16="http://schemas.microsoft.com/office/drawing/2014/main" id="{BB9928A0-A9B5-D64B-822A-8E6FF6E9C749}"/>
              </a:ext>
            </a:extLst>
          </p:cNvPr>
          <p:cNvSpPr txBox="1">
            <a:spLocks/>
          </p:cNvSpPr>
          <p:nvPr/>
        </p:nvSpPr>
        <p:spPr>
          <a:xfrm>
            <a:off x="6695799" y="1368666"/>
            <a:ext cx="4832587" cy="43870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dirty="0"/>
              <a:t>Iconic </a:t>
            </a:r>
            <a:r>
              <a:rPr lang="en-US" sz="1200" b="1" dirty="0"/>
              <a:t>yellow taxis </a:t>
            </a:r>
            <a:r>
              <a:rPr lang="en-US" sz="1200" dirty="0"/>
              <a:t>provide transportation exclusively through street-hails. The pickups are not pre-arranged.</a:t>
            </a:r>
          </a:p>
        </p:txBody>
      </p:sp>
      <p:sp>
        <p:nvSpPr>
          <p:cNvPr id="22" name="Text Placeholder 4">
            <a:extLst>
              <a:ext uri="{FF2B5EF4-FFF2-40B4-BE49-F238E27FC236}">
                <a16:creationId xmlns:a16="http://schemas.microsoft.com/office/drawing/2014/main" id="{30083BCF-6894-2447-B66C-E0F253304627}"/>
              </a:ext>
            </a:extLst>
          </p:cNvPr>
          <p:cNvSpPr txBox="1">
            <a:spLocks/>
          </p:cNvSpPr>
          <p:nvPr/>
        </p:nvSpPr>
        <p:spPr>
          <a:xfrm>
            <a:off x="6695800" y="1882182"/>
            <a:ext cx="4916663" cy="438702"/>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b="1" dirty="0"/>
              <a:t>Green/ </a:t>
            </a:r>
            <a:r>
              <a:rPr lang="en-US" sz="1200" b="1" dirty="0" err="1"/>
              <a:t>Boro</a:t>
            </a:r>
            <a:r>
              <a:rPr lang="en-US" sz="1200" b="1" dirty="0"/>
              <a:t> taxis</a:t>
            </a:r>
            <a:r>
              <a:rPr lang="en-US" sz="1200" dirty="0"/>
              <a:t> are only allowed to pick up passengers in northern Manhattan (north of West 110th </a:t>
            </a:r>
            <a:r>
              <a:rPr lang="en-US" sz="1200" dirty="0" err="1"/>
              <a:t>st.</a:t>
            </a:r>
            <a:r>
              <a:rPr lang="en-US" sz="1200" dirty="0"/>
              <a:t> and East 96th </a:t>
            </a:r>
            <a:r>
              <a:rPr lang="en-US" sz="1200" dirty="0" err="1"/>
              <a:t>st.</a:t>
            </a:r>
            <a:r>
              <a:rPr lang="en-US" sz="1200" dirty="0"/>
              <a:t>). They can drop you off anywhere without restriction.</a:t>
            </a:r>
          </a:p>
        </p:txBody>
      </p:sp>
      <p:pic>
        <p:nvPicPr>
          <p:cNvPr id="8" name="Picture 7">
            <a:extLst>
              <a:ext uri="{FF2B5EF4-FFF2-40B4-BE49-F238E27FC236}">
                <a16:creationId xmlns:a16="http://schemas.microsoft.com/office/drawing/2014/main" id="{8BE8A4D2-4E8A-C54E-9ABB-2B6C8C1C479E}"/>
              </a:ext>
            </a:extLst>
          </p:cNvPr>
          <p:cNvPicPr>
            <a:picLocks noChangeAspect="1"/>
          </p:cNvPicPr>
          <p:nvPr/>
        </p:nvPicPr>
        <p:blipFill>
          <a:blip r:embed="rId9"/>
          <a:stretch>
            <a:fillRect/>
          </a:stretch>
        </p:blipFill>
        <p:spPr>
          <a:xfrm>
            <a:off x="5944140" y="2635454"/>
            <a:ext cx="674315" cy="381284"/>
          </a:xfrm>
          <a:prstGeom prst="rect">
            <a:avLst/>
          </a:prstGeom>
        </p:spPr>
      </p:pic>
      <p:sp>
        <p:nvSpPr>
          <p:cNvPr id="23" name="Text Placeholder 4">
            <a:extLst>
              <a:ext uri="{FF2B5EF4-FFF2-40B4-BE49-F238E27FC236}">
                <a16:creationId xmlns:a16="http://schemas.microsoft.com/office/drawing/2014/main" id="{492B53F2-E3E1-BC4A-B373-310E738708D0}"/>
              </a:ext>
            </a:extLst>
          </p:cNvPr>
          <p:cNvSpPr txBox="1">
            <a:spLocks/>
          </p:cNvSpPr>
          <p:nvPr/>
        </p:nvSpPr>
        <p:spPr>
          <a:xfrm>
            <a:off x="6695798" y="2523780"/>
            <a:ext cx="4832587" cy="43870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200" b="1" dirty="0"/>
              <a:t>For Hire Vehicles </a:t>
            </a:r>
            <a:r>
              <a:rPr lang="en-US" sz="1200" dirty="0"/>
              <a:t>(FHVs) are luxury limo services. These are not permitted to pick up passengers via street hails but through pre-arrangement.</a:t>
            </a:r>
          </a:p>
        </p:txBody>
      </p:sp>
      <p:sp>
        <p:nvSpPr>
          <p:cNvPr id="24" name="Text Placeholder 8">
            <a:extLst>
              <a:ext uri="{FF2B5EF4-FFF2-40B4-BE49-F238E27FC236}">
                <a16:creationId xmlns:a16="http://schemas.microsoft.com/office/drawing/2014/main" id="{59096F94-D60A-1345-91E8-D04B5E760A8B}"/>
              </a:ext>
            </a:extLst>
          </p:cNvPr>
          <p:cNvSpPr txBox="1">
            <a:spLocks/>
          </p:cNvSpPr>
          <p:nvPr/>
        </p:nvSpPr>
        <p:spPr>
          <a:xfrm>
            <a:off x="5925503" y="972227"/>
            <a:ext cx="5263619" cy="172230"/>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NYC Taxi Types</a:t>
            </a:r>
          </a:p>
        </p:txBody>
      </p:sp>
      <p:pic>
        <p:nvPicPr>
          <p:cNvPr id="10" name="Picture 9">
            <a:extLst>
              <a:ext uri="{FF2B5EF4-FFF2-40B4-BE49-F238E27FC236}">
                <a16:creationId xmlns:a16="http://schemas.microsoft.com/office/drawing/2014/main" id="{CE5ED198-2DB2-3342-8E6F-5CA6AAAF74E9}"/>
              </a:ext>
            </a:extLst>
          </p:cNvPr>
          <p:cNvPicPr>
            <a:picLocks noChangeAspect="1"/>
          </p:cNvPicPr>
          <p:nvPr/>
        </p:nvPicPr>
        <p:blipFill rotWithShape="1">
          <a:blip r:embed="rId10"/>
          <a:srcRect t="-17004" r="21595" b="-4035"/>
          <a:stretch/>
        </p:blipFill>
        <p:spPr>
          <a:xfrm>
            <a:off x="211213" y="6182083"/>
            <a:ext cx="5386699" cy="412573"/>
          </a:xfrm>
          <a:prstGeom prst="rect">
            <a:avLst/>
          </a:prstGeom>
        </p:spPr>
      </p:pic>
    </p:spTree>
    <p:extLst>
      <p:ext uri="{BB962C8B-B14F-4D97-AF65-F5344CB8AC3E}">
        <p14:creationId xmlns:p14="http://schemas.microsoft.com/office/powerpoint/2010/main" val="75192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78679-8122-854B-A76D-46C02439D91F}"/>
              </a:ext>
            </a:extLst>
          </p:cNvPr>
          <p:cNvSpPr>
            <a:spLocks noGrp="1"/>
          </p:cNvSpPr>
          <p:nvPr>
            <p:ph type="title"/>
          </p:nvPr>
        </p:nvSpPr>
        <p:spPr>
          <a:xfrm>
            <a:off x="4275138" y="2267946"/>
            <a:ext cx="7553325" cy="1639663"/>
          </a:xfrm>
        </p:spPr>
        <p:txBody>
          <a:bodyPr/>
          <a:lstStyle/>
          <a:p>
            <a:r>
              <a:rPr lang="en-US" sz="7200" dirty="0"/>
              <a:t>FUN FACT</a:t>
            </a:r>
            <a:br>
              <a:rPr lang="en-US" sz="7200" dirty="0"/>
            </a:br>
            <a:endParaRPr lang="en-US" dirty="0"/>
          </a:p>
        </p:txBody>
      </p:sp>
      <p:sp>
        <p:nvSpPr>
          <p:cNvPr id="9" name="Slide Number Placeholder 8"/>
          <p:cNvSpPr>
            <a:spLocks noGrp="1"/>
          </p:cNvSpPr>
          <p:nvPr>
            <p:ph type="sldNum" sz="quarter" idx="11"/>
          </p:nvPr>
        </p:nvSpPr>
        <p:spPr/>
        <p:txBody>
          <a:bodyPr/>
          <a:lstStyle/>
          <a:p>
            <a:fld id="{0D558541-60C9-42A2-8392-FF12533A6B7A}" type="slidenum">
              <a:rPr lang="en-US" smtClean="0"/>
              <a:pPr/>
              <a:t>5</a:t>
            </a:fld>
            <a:endParaRPr lang="en-US" dirty="0"/>
          </a:p>
        </p:txBody>
      </p:sp>
      <p:pic>
        <p:nvPicPr>
          <p:cNvPr id="8" name="Content Placeholder 3">
            <a:extLst>
              <a:ext uri="{FF2B5EF4-FFF2-40B4-BE49-F238E27FC236}">
                <a16:creationId xmlns:a16="http://schemas.microsoft.com/office/drawing/2014/main" id="{0F215771-708C-4F29-B0CE-5BE1DB03CF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770242" y="-17553"/>
            <a:ext cx="5833257" cy="6894702"/>
          </a:xfrm>
          <a:prstGeom prst="rect">
            <a:avLst/>
          </a:prstGeom>
        </p:spPr>
      </p:pic>
      <p:sp>
        <p:nvSpPr>
          <p:cNvPr id="4" name="Rectangle 3">
            <a:extLst>
              <a:ext uri="{FF2B5EF4-FFF2-40B4-BE49-F238E27FC236}">
                <a16:creationId xmlns:a16="http://schemas.microsoft.com/office/drawing/2014/main" id="{2615FE75-E33E-8E4C-88A5-8E5EF10BB2EB}"/>
              </a:ext>
            </a:extLst>
          </p:cNvPr>
          <p:cNvSpPr/>
          <p:nvPr/>
        </p:nvSpPr>
        <p:spPr>
          <a:xfrm>
            <a:off x="4275138" y="3429794"/>
            <a:ext cx="7337325" cy="923330"/>
          </a:xfrm>
          <a:prstGeom prst="rect">
            <a:avLst/>
          </a:prstGeom>
        </p:spPr>
        <p:txBody>
          <a:bodyPr wrap="square">
            <a:spAutoFit/>
          </a:bodyPr>
          <a:lstStyle/>
          <a:p>
            <a:r>
              <a:rPr lang="en-US" dirty="0"/>
              <a:t>“Combined distance of Yellow and Green Taxi trips in February 2019 was greater than 22 million miles which is equivalent to 889 round trips around the Earth”</a:t>
            </a:r>
          </a:p>
        </p:txBody>
      </p:sp>
    </p:spTree>
    <p:extLst>
      <p:ext uri="{BB962C8B-B14F-4D97-AF65-F5344CB8AC3E}">
        <p14:creationId xmlns:p14="http://schemas.microsoft.com/office/powerpoint/2010/main" val="190023468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6</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11012787" cy="492443"/>
          </a:xfrm>
        </p:spPr>
        <p:txBody>
          <a:bodyPr>
            <a:normAutofit fontScale="90000"/>
          </a:bodyPr>
          <a:lstStyle/>
          <a:p>
            <a:r>
              <a:rPr lang="en-US" dirty="0"/>
              <a:t>1.2 </a:t>
            </a:r>
            <a:r>
              <a:rPr lang="en-US" cap="none" dirty="0"/>
              <a:t>Deep dive into NYC boroughs and zones</a:t>
            </a:r>
            <a:endParaRPr lang="en-US" dirty="0"/>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A picture containing text, map&#10;&#10;Description automatically generated">
            <a:extLst>
              <a:ext uri="{FF2B5EF4-FFF2-40B4-BE49-F238E27FC236}">
                <a16:creationId xmlns:a16="http://schemas.microsoft.com/office/drawing/2014/main" id="{68D5579A-2A02-2944-961A-B7B19B77E89B}"/>
              </a:ext>
            </a:extLst>
          </p:cNvPr>
          <p:cNvPicPr>
            <a:picLocks noChangeAspect="1"/>
          </p:cNvPicPr>
          <p:nvPr/>
        </p:nvPicPr>
        <p:blipFill>
          <a:blip r:embed="rId3"/>
          <a:stretch>
            <a:fillRect/>
          </a:stretch>
        </p:blipFill>
        <p:spPr>
          <a:xfrm>
            <a:off x="9505411" y="1494904"/>
            <a:ext cx="2187756" cy="2127975"/>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EDBBE7FE-E2F4-494C-AB74-B28AE0BCC9A9}"/>
              </a:ext>
            </a:extLst>
          </p:cNvPr>
          <p:cNvPicPr>
            <a:picLocks noChangeAspect="1"/>
          </p:cNvPicPr>
          <p:nvPr/>
        </p:nvPicPr>
        <p:blipFill>
          <a:blip r:embed="rId4"/>
          <a:stretch>
            <a:fillRect/>
          </a:stretch>
        </p:blipFill>
        <p:spPr>
          <a:xfrm>
            <a:off x="2557183" y="1477080"/>
            <a:ext cx="2181008" cy="2152892"/>
          </a:xfrm>
          <a:prstGeom prst="rect">
            <a:avLst/>
          </a:prstGeom>
        </p:spPr>
      </p:pic>
      <p:pic>
        <p:nvPicPr>
          <p:cNvPr id="14" name="Picture 13" descr="A picture containing text, map&#10;&#10;Description automatically generated">
            <a:extLst>
              <a:ext uri="{FF2B5EF4-FFF2-40B4-BE49-F238E27FC236}">
                <a16:creationId xmlns:a16="http://schemas.microsoft.com/office/drawing/2014/main" id="{4250CBC3-49A3-C04B-ADE4-541DC653D206}"/>
              </a:ext>
            </a:extLst>
          </p:cNvPr>
          <p:cNvPicPr>
            <a:picLocks noChangeAspect="1"/>
          </p:cNvPicPr>
          <p:nvPr/>
        </p:nvPicPr>
        <p:blipFill>
          <a:blip r:embed="rId5"/>
          <a:stretch>
            <a:fillRect/>
          </a:stretch>
        </p:blipFill>
        <p:spPr>
          <a:xfrm>
            <a:off x="222780" y="1477080"/>
            <a:ext cx="2181008" cy="2152892"/>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64C8899E-2B20-F34C-858F-341DD170BB3D}"/>
              </a:ext>
            </a:extLst>
          </p:cNvPr>
          <p:cNvPicPr>
            <a:picLocks noChangeAspect="1"/>
          </p:cNvPicPr>
          <p:nvPr/>
        </p:nvPicPr>
        <p:blipFill>
          <a:blip r:embed="rId6"/>
          <a:stretch>
            <a:fillRect/>
          </a:stretch>
        </p:blipFill>
        <p:spPr>
          <a:xfrm>
            <a:off x="4881865" y="1480101"/>
            <a:ext cx="2183974" cy="2155819"/>
          </a:xfrm>
          <a:prstGeom prst="rect">
            <a:avLst/>
          </a:prstGeom>
        </p:spPr>
      </p:pic>
      <p:sp>
        <p:nvSpPr>
          <p:cNvPr id="50" name="TextBox 49">
            <a:extLst>
              <a:ext uri="{FF2B5EF4-FFF2-40B4-BE49-F238E27FC236}">
                <a16:creationId xmlns:a16="http://schemas.microsoft.com/office/drawing/2014/main" id="{E7205E33-FE01-A244-883E-A7CDC937B98A}"/>
              </a:ext>
            </a:extLst>
          </p:cNvPr>
          <p:cNvSpPr txBox="1"/>
          <p:nvPr/>
        </p:nvSpPr>
        <p:spPr>
          <a:xfrm>
            <a:off x="222780" y="1292002"/>
            <a:ext cx="2181008"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Yellow Taxi</a:t>
            </a:r>
          </a:p>
        </p:txBody>
      </p:sp>
      <p:sp>
        <p:nvSpPr>
          <p:cNvPr id="51" name="TextBox 50">
            <a:extLst>
              <a:ext uri="{FF2B5EF4-FFF2-40B4-BE49-F238E27FC236}">
                <a16:creationId xmlns:a16="http://schemas.microsoft.com/office/drawing/2014/main" id="{CBF9A024-CFD8-FA45-A855-A8F9E651743F}"/>
              </a:ext>
            </a:extLst>
          </p:cNvPr>
          <p:cNvSpPr txBox="1"/>
          <p:nvPr/>
        </p:nvSpPr>
        <p:spPr>
          <a:xfrm>
            <a:off x="2547461" y="1292002"/>
            <a:ext cx="2190729" cy="185271"/>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Green Taxi</a:t>
            </a:r>
          </a:p>
        </p:txBody>
      </p:sp>
      <p:sp>
        <p:nvSpPr>
          <p:cNvPr id="52" name="TextBox 51">
            <a:extLst>
              <a:ext uri="{FF2B5EF4-FFF2-40B4-BE49-F238E27FC236}">
                <a16:creationId xmlns:a16="http://schemas.microsoft.com/office/drawing/2014/main" id="{610F89A5-4D63-CD49-B9E6-6E232D7D9CDB}"/>
              </a:ext>
            </a:extLst>
          </p:cNvPr>
          <p:cNvSpPr txBox="1"/>
          <p:nvPr/>
        </p:nvSpPr>
        <p:spPr>
          <a:xfrm>
            <a:off x="4884830" y="1297122"/>
            <a:ext cx="2181008"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Limo Taxi</a:t>
            </a:r>
          </a:p>
        </p:txBody>
      </p:sp>
      <p:sp>
        <p:nvSpPr>
          <p:cNvPr id="53" name="TextBox 52">
            <a:extLst>
              <a:ext uri="{FF2B5EF4-FFF2-40B4-BE49-F238E27FC236}">
                <a16:creationId xmlns:a16="http://schemas.microsoft.com/office/drawing/2014/main" id="{5EC5A3CA-1669-E648-BB48-09E64983373A}"/>
              </a:ext>
            </a:extLst>
          </p:cNvPr>
          <p:cNvSpPr txBox="1"/>
          <p:nvPr/>
        </p:nvSpPr>
        <p:spPr>
          <a:xfrm>
            <a:off x="7212479" y="1319895"/>
            <a:ext cx="2172011" cy="179152"/>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Lyft</a:t>
            </a:r>
          </a:p>
        </p:txBody>
      </p:sp>
      <p:sp>
        <p:nvSpPr>
          <p:cNvPr id="54" name="TextBox 53">
            <a:extLst>
              <a:ext uri="{FF2B5EF4-FFF2-40B4-BE49-F238E27FC236}">
                <a16:creationId xmlns:a16="http://schemas.microsoft.com/office/drawing/2014/main" id="{070F8B8C-0E24-3945-B114-49EF4B415A82}"/>
              </a:ext>
            </a:extLst>
          </p:cNvPr>
          <p:cNvSpPr txBox="1"/>
          <p:nvPr/>
        </p:nvSpPr>
        <p:spPr>
          <a:xfrm>
            <a:off x="9502438" y="1311801"/>
            <a:ext cx="2190729" cy="185271"/>
          </a:xfrm>
          <a:prstGeom prst="rect">
            <a:avLst/>
          </a:prstGeom>
          <a:solidFill>
            <a:schemeClr val="bg2">
              <a:lumMod val="75000"/>
              <a:alpha val="20000"/>
            </a:schemeClr>
          </a:solidFill>
          <a:ln>
            <a:noFill/>
          </a:ln>
        </p:spPr>
        <p:txBody>
          <a:bodyPr wrap="square" lIns="71994" tIns="45717" rIns="71994" bIns="45717" rtlCol="0" anchor="ctr">
            <a:noAutofit/>
          </a:bodyPr>
          <a:lstStyle/>
          <a:p>
            <a:pPr algn="ctr">
              <a:lnSpc>
                <a:spcPct val="90000"/>
              </a:lnSpc>
            </a:pPr>
            <a:r>
              <a:rPr lang="en-US" sz="1600" dirty="0">
                <a:latin typeface="Graphik" panose="020B0503030202060203" pitchFamily="34" charset="77"/>
              </a:rPr>
              <a:t>Uber</a:t>
            </a:r>
          </a:p>
        </p:txBody>
      </p:sp>
      <p:cxnSp>
        <p:nvCxnSpPr>
          <p:cNvPr id="17" name="Straight Arrow Connector 16">
            <a:extLst>
              <a:ext uri="{FF2B5EF4-FFF2-40B4-BE49-F238E27FC236}">
                <a16:creationId xmlns:a16="http://schemas.microsoft.com/office/drawing/2014/main" id="{809CCE84-CC92-4845-A446-1B2AA8D985FF}"/>
              </a:ext>
            </a:extLst>
          </p:cNvPr>
          <p:cNvCxnSpPr>
            <a:cxnSpLocks/>
          </p:cNvCxnSpPr>
          <p:nvPr/>
        </p:nvCxnSpPr>
        <p:spPr>
          <a:xfrm>
            <a:off x="222780" y="1459279"/>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113C31F-496D-0244-9A94-8F61DD8A4971}"/>
              </a:ext>
            </a:extLst>
          </p:cNvPr>
          <p:cNvCxnSpPr>
            <a:cxnSpLocks/>
          </p:cNvCxnSpPr>
          <p:nvPr/>
        </p:nvCxnSpPr>
        <p:spPr>
          <a:xfrm>
            <a:off x="2548363" y="1492926"/>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095FACD-9C4D-9444-94C7-94C274435D36}"/>
              </a:ext>
            </a:extLst>
          </p:cNvPr>
          <p:cNvCxnSpPr>
            <a:cxnSpLocks/>
          </p:cNvCxnSpPr>
          <p:nvPr/>
        </p:nvCxnSpPr>
        <p:spPr>
          <a:xfrm>
            <a:off x="4875925" y="1481778"/>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6515D8-C5FB-CE4E-8ABA-09EDD46AADE0}"/>
              </a:ext>
            </a:extLst>
          </p:cNvPr>
          <p:cNvCxnSpPr>
            <a:cxnSpLocks/>
          </p:cNvCxnSpPr>
          <p:nvPr/>
        </p:nvCxnSpPr>
        <p:spPr>
          <a:xfrm>
            <a:off x="7203482" y="1504804"/>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DE171DC-AAB7-7A44-B508-97A8CC385AE2}"/>
              </a:ext>
            </a:extLst>
          </p:cNvPr>
          <p:cNvCxnSpPr>
            <a:cxnSpLocks/>
          </p:cNvCxnSpPr>
          <p:nvPr/>
        </p:nvCxnSpPr>
        <p:spPr>
          <a:xfrm>
            <a:off x="9495416" y="1504802"/>
            <a:ext cx="2181008" cy="0"/>
          </a:xfrm>
          <a:prstGeom prst="straightConnector1">
            <a:avLst/>
          </a:prstGeom>
          <a:ln w="22225">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Content Placeholder 10">
            <a:extLst>
              <a:ext uri="{FF2B5EF4-FFF2-40B4-BE49-F238E27FC236}">
                <a16:creationId xmlns:a16="http://schemas.microsoft.com/office/drawing/2014/main" id="{6CE02852-8EB5-BD44-83AA-D9DB2EF6ECC8}"/>
              </a:ext>
            </a:extLst>
          </p:cNvPr>
          <p:cNvSpPr txBox="1">
            <a:spLocks/>
          </p:cNvSpPr>
          <p:nvPr/>
        </p:nvSpPr>
        <p:spPr>
          <a:xfrm>
            <a:off x="838953" y="4284351"/>
            <a:ext cx="5874081" cy="2488922"/>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Yellow taxi, not surprisingly, mainly operates in Manhattan with significantly high trips from NYC airports. While Green Taxi provide rides in Outer boroughs with most of pickups from Harlem neighborhood</a:t>
            </a:r>
          </a:p>
          <a:p>
            <a:pPr marL="228600" indent="-228600">
              <a:buFont typeface="Wingdings" pitchFamily="2" charset="2"/>
              <a:buChar char="Ø"/>
            </a:pPr>
            <a:r>
              <a:rPr lang="en-US" sz="1200" dirty="0"/>
              <a:t>Uber and Lyft have presence in almost all the boroughs and zones of NYC and give a tough competition to each other. </a:t>
            </a:r>
          </a:p>
          <a:p>
            <a:pPr marL="228600" indent="-228600">
              <a:buFont typeface="Wingdings" pitchFamily="2" charset="2"/>
              <a:buChar char="Ø"/>
            </a:pPr>
            <a:r>
              <a:rPr lang="en-US" sz="1200" dirty="0"/>
              <a:t>Manhattan accounts for by far the largest number of taxi pickups of any borough (56.4% of total). Also, Manhattan has more Yellow Taxi pickups than any other taxi. But in rest all the boroughs, Uber has the most taxi pickups followed by Lyft.</a:t>
            </a:r>
          </a:p>
        </p:txBody>
      </p:sp>
      <p:pic>
        <p:nvPicPr>
          <p:cNvPr id="35" name="Picture 2" descr="https://static.thenounproject.com/png/2122987-200.png">
            <a:extLst>
              <a:ext uri="{FF2B5EF4-FFF2-40B4-BE49-F238E27FC236}">
                <a16:creationId xmlns:a16="http://schemas.microsoft.com/office/drawing/2014/main" id="{6CA0DB05-4B97-4849-9A1A-513FC46B8C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22" y="4284351"/>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B3323FC7-EB0C-AE4E-9CFB-2DA2C541208E}"/>
              </a:ext>
            </a:extLst>
          </p:cNvPr>
          <p:cNvPicPr>
            <a:picLocks noChangeAspect="1"/>
          </p:cNvPicPr>
          <p:nvPr/>
        </p:nvPicPr>
        <p:blipFill rotWithShape="1">
          <a:blip r:embed="rId8"/>
          <a:srcRect t="8209"/>
          <a:stretch/>
        </p:blipFill>
        <p:spPr>
          <a:xfrm>
            <a:off x="7048160" y="6489781"/>
            <a:ext cx="3970753" cy="17999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7C45997B-0C24-E548-BC33-CA0BDC054961}"/>
              </a:ext>
            </a:extLst>
          </p:cNvPr>
          <p:cNvPicPr>
            <a:picLocks noChangeAspect="1"/>
          </p:cNvPicPr>
          <p:nvPr/>
        </p:nvPicPr>
        <p:blipFill>
          <a:blip r:embed="rId9"/>
          <a:stretch>
            <a:fillRect/>
          </a:stretch>
        </p:blipFill>
        <p:spPr>
          <a:xfrm>
            <a:off x="7223630" y="1527104"/>
            <a:ext cx="2160860" cy="209577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B88C44E-695C-F549-AA95-877E5131AFCA}"/>
              </a:ext>
            </a:extLst>
          </p:cNvPr>
          <p:cNvPicPr>
            <a:picLocks noChangeAspect="1"/>
          </p:cNvPicPr>
          <p:nvPr/>
        </p:nvPicPr>
        <p:blipFill rotWithShape="1">
          <a:blip r:embed="rId10"/>
          <a:srcRect t="4324" b="1"/>
          <a:stretch/>
        </p:blipFill>
        <p:spPr>
          <a:xfrm>
            <a:off x="7056933" y="3888835"/>
            <a:ext cx="3970753" cy="2549906"/>
          </a:xfrm>
          <a:prstGeom prst="rect">
            <a:avLst/>
          </a:prstGeom>
        </p:spPr>
      </p:pic>
      <p:sp>
        <p:nvSpPr>
          <p:cNvPr id="40" name="Text Placeholder 8">
            <a:extLst>
              <a:ext uri="{FF2B5EF4-FFF2-40B4-BE49-F238E27FC236}">
                <a16:creationId xmlns:a16="http://schemas.microsoft.com/office/drawing/2014/main" id="{587DF492-D8C5-B544-89B6-CD9AF7C5C1AE}"/>
              </a:ext>
            </a:extLst>
          </p:cNvPr>
          <p:cNvSpPr txBox="1">
            <a:spLocks/>
          </p:cNvSpPr>
          <p:nvPr/>
        </p:nvSpPr>
        <p:spPr>
          <a:xfrm>
            <a:off x="242278" y="926496"/>
            <a:ext cx="5288727" cy="30069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solidFill>
                  <a:schemeClr val="accent1"/>
                </a:solidFill>
                <a:latin typeface="Graphik" panose="020B0503030202060203" pitchFamily="34" charset="77"/>
              </a:rPr>
              <a:t>Pickup Volume at Taxi Zones for each cab type </a:t>
            </a:r>
          </a:p>
        </p:txBody>
      </p:sp>
      <p:sp>
        <p:nvSpPr>
          <p:cNvPr id="37" name="Text Placeholder 8">
            <a:extLst>
              <a:ext uri="{FF2B5EF4-FFF2-40B4-BE49-F238E27FC236}">
                <a16:creationId xmlns:a16="http://schemas.microsoft.com/office/drawing/2014/main" id="{5BEFD082-2149-4A49-834B-DF9BE26875FF}"/>
              </a:ext>
            </a:extLst>
          </p:cNvPr>
          <p:cNvSpPr txBox="1">
            <a:spLocks/>
          </p:cNvSpPr>
          <p:nvPr/>
        </p:nvSpPr>
        <p:spPr>
          <a:xfrm>
            <a:off x="6914413" y="3628804"/>
            <a:ext cx="4515411" cy="179143"/>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Borough wise total trips</a:t>
            </a:r>
          </a:p>
          <a:p>
            <a:pPr algn="ctr"/>
            <a:endParaRPr lang="en-US" b="1" dirty="0">
              <a:solidFill>
                <a:schemeClr val="accent1"/>
              </a:solidFill>
              <a:latin typeface="Graphik" panose="020B0503030202060203" pitchFamily="34" charset="77"/>
            </a:endParaRPr>
          </a:p>
        </p:txBody>
      </p:sp>
    </p:spTree>
    <p:extLst>
      <p:ext uri="{BB962C8B-B14F-4D97-AF65-F5344CB8AC3E}">
        <p14:creationId xmlns:p14="http://schemas.microsoft.com/office/powerpoint/2010/main" val="223831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7</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6526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2. Accessing UNTAPPED  Opportunities at AIRPORTS</a:t>
            </a:r>
          </a:p>
        </p:txBody>
      </p:sp>
      <p:pic>
        <p:nvPicPr>
          <p:cNvPr id="22" name="Picture 21">
            <a:extLst>
              <a:ext uri="{FF2B5EF4-FFF2-40B4-BE49-F238E27FC236}">
                <a16:creationId xmlns:a16="http://schemas.microsoft.com/office/drawing/2014/main" id="{5AF3ED2B-3A1E-544B-B957-BA80BF0987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
            <a:ext cx="12187238" cy="6855321"/>
          </a:xfrm>
          <a:prstGeom prst="rect">
            <a:avLst/>
          </a:prstGeom>
        </p:spPr>
      </p:pic>
      <p:sp>
        <p:nvSpPr>
          <p:cNvPr id="21" name="Title 3">
            <a:extLst>
              <a:ext uri="{FF2B5EF4-FFF2-40B4-BE49-F238E27FC236}">
                <a16:creationId xmlns:a16="http://schemas.microsoft.com/office/drawing/2014/main" id="{82ABD8AF-B689-B643-A554-6B2BABE39360}"/>
              </a:ext>
            </a:extLst>
          </p:cNvPr>
          <p:cNvSpPr txBox="1">
            <a:spLocks/>
          </p:cNvSpPr>
          <p:nvPr/>
        </p:nvSpPr>
        <p:spPr>
          <a:xfrm>
            <a:off x="690754" y="2805026"/>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2. Unleashing Business </a:t>
            </a:r>
          </a:p>
          <a:p>
            <a:r>
              <a:rPr lang="en-US" dirty="0"/>
              <a:t>Potential using </a:t>
            </a:r>
          </a:p>
          <a:p>
            <a:r>
              <a:rPr lang="en-US" dirty="0"/>
              <a:t>Shared rides</a:t>
            </a:r>
          </a:p>
        </p:txBody>
      </p:sp>
    </p:spTree>
    <p:extLst>
      <p:ext uri="{BB962C8B-B14F-4D97-AF65-F5344CB8AC3E}">
        <p14:creationId xmlns:p14="http://schemas.microsoft.com/office/powerpoint/2010/main" val="339025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C59CDE-1367-424A-8FE4-A8E05C4AE433}"/>
              </a:ext>
            </a:extLst>
          </p:cNvPr>
          <p:cNvSpPr>
            <a:spLocks noGrp="1"/>
          </p:cNvSpPr>
          <p:nvPr>
            <p:ph type="sldNum" sz="quarter" idx="32"/>
          </p:nvPr>
        </p:nvSpPr>
        <p:spPr/>
        <p:txBody>
          <a:bodyPr/>
          <a:lstStyle/>
          <a:p>
            <a:fld id="{4F9AC08D-23A9-440E-BCB9-AA1E9877CC38}" type="slidenum">
              <a:rPr lang="en-US" smtClean="0"/>
              <a:pPr/>
              <a:t>8</a:t>
            </a:fld>
            <a:endParaRPr lang="en-US"/>
          </a:p>
        </p:txBody>
      </p:sp>
      <p:sp>
        <p:nvSpPr>
          <p:cNvPr id="39" name="Title 1">
            <a:extLst>
              <a:ext uri="{FF2B5EF4-FFF2-40B4-BE49-F238E27FC236}">
                <a16:creationId xmlns:a16="http://schemas.microsoft.com/office/drawing/2014/main" id="{12C78824-994A-C943-A99F-908BBC1DB393}"/>
              </a:ext>
            </a:extLst>
          </p:cNvPr>
          <p:cNvSpPr>
            <a:spLocks noGrp="1"/>
          </p:cNvSpPr>
          <p:nvPr>
            <p:ph type="title"/>
          </p:nvPr>
        </p:nvSpPr>
        <p:spPr>
          <a:xfrm>
            <a:off x="222779" y="420847"/>
            <a:ext cx="10270519" cy="492443"/>
          </a:xfrm>
        </p:spPr>
        <p:txBody>
          <a:bodyPr>
            <a:normAutofit fontScale="90000"/>
          </a:bodyPr>
          <a:lstStyle/>
          <a:p>
            <a:r>
              <a:rPr lang="en-US" cap="none" dirty="0"/>
              <a:t>2. ﻿Unleashing business potential using Shared Rides</a:t>
            </a:r>
          </a:p>
        </p:txBody>
      </p:sp>
      <p:cxnSp>
        <p:nvCxnSpPr>
          <p:cNvPr id="34" name="Straight Arrow Connector 33">
            <a:extLst>
              <a:ext uri="{FF2B5EF4-FFF2-40B4-BE49-F238E27FC236}">
                <a16:creationId xmlns:a16="http://schemas.microsoft.com/office/drawing/2014/main" id="{D8139DEB-86B8-B843-BBC2-C3B84FD05C59}"/>
              </a:ext>
            </a:extLst>
          </p:cNvPr>
          <p:cNvCxnSpPr>
            <a:cxnSpLocks/>
          </p:cNvCxnSpPr>
          <p:nvPr/>
        </p:nvCxnSpPr>
        <p:spPr>
          <a:xfrm>
            <a:off x="222780" y="933755"/>
            <a:ext cx="10583765" cy="0"/>
          </a:xfrm>
          <a:prstGeom prst="straightConnector1">
            <a:avLst/>
          </a:prstGeom>
          <a:ln w="47625">
            <a:gradFill flip="none" rotWithShape="1">
              <a:gsLst>
                <a:gs pos="0">
                  <a:schemeClr val="accent1"/>
                </a:gs>
                <a:gs pos="100000">
                  <a:srgbClr val="FFEA00"/>
                </a:gs>
              </a:gsLst>
              <a:lin ang="0" scaled="1"/>
              <a:tileRect/>
            </a:gradFill>
            <a:prstDash val="soli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3" name="Picture 2" descr="A picture containing device, clock&#10;&#10;Description automatically generated">
            <a:extLst>
              <a:ext uri="{FF2B5EF4-FFF2-40B4-BE49-F238E27FC236}">
                <a16:creationId xmlns:a16="http://schemas.microsoft.com/office/drawing/2014/main" id="{DBCF7E13-52E3-514D-A5C2-8B05FB1F8D23}"/>
              </a:ext>
            </a:extLst>
          </p:cNvPr>
          <p:cNvPicPr>
            <a:picLocks noChangeAspect="1"/>
          </p:cNvPicPr>
          <p:nvPr/>
        </p:nvPicPr>
        <p:blipFill>
          <a:blip r:embed="rId3"/>
          <a:stretch>
            <a:fillRect/>
          </a:stretch>
        </p:blipFill>
        <p:spPr>
          <a:xfrm>
            <a:off x="1165131" y="1316311"/>
            <a:ext cx="2525921" cy="25848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C238D2C-15B5-8743-BB4E-0C539D5F9186}"/>
              </a:ext>
            </a:extLst>
          </p:cNvPr>
          <p:cNvPicPr>
            <a:picLocks noChangeAspect="1"/>
          </p:cNvPicPr>
          <p:nvPr/>
        </p:nvPicPr>
        <p:blipFill>
          <a:blip r:embed="rId4"/>
          <a:stretch>
            <a:fillRect/>
          </a:stretch>
        </p:blipFill>
        <p:spPr>
          <a:xfrm>
            <a:off x="300360" y="4671033"/>
            <a:ext cx="5119133" cy="1939200"/>
          </a:xfrm>
          <a:prstGeom prst="rect">
            <a:avLst/>
          </a:prstGeom>
        </p:spPr>
      </p:pic>
      <p:pic>
        <p:nvPicPr>
          <p:cNvPr id="13" name="Picture 12">
            <a:extLst>
              <a:ext uri="{FF2B5EF4-FFF2-40B4-BE49-F238E27FC236}">
                <a16:creationId xmlns:a16="http://schemas.microsoft.com/office/drawing/2014/main" id="{4958E375-3F81-D54E-B5ED-91511F650969}"/>
              </a:ext>
            </a:extLst>
          </p:cNvPr>
          <p:cNvPicPr>
            <a:picLocks noChangeAspect="1"/>
          </p:cNvPicPr>
          <p:nvPr/>
        </p:nvPicPr>
        <p:blipFill rotWithShape="1">
          <a:blip r:embed="rId5"/>
          <a:srcRect t="8209"/>
          <a:stretch/>
        </p:blipFill>
        <p:spPr>
          <a:xfrm>
            <a:off x="262449" y="6366462"/>
            <a:ext cx="5119133" cy="232045"/>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4D34DB2-8C49-D245-9E69-6BA593A82449}"/>
              </a:ext>
            </a:extLst>
          </p:cNvPr>
          <p:cNvPicPr>
            <a:picLocks noChangeAspect="1"/>
          </p:cNvPicPr>
          <p:nvPr/>
        </p:nvPicPr>
        <p:blipFill>
          <a:blip r:embed="rId6"/>
          <a:stretch>
            <a:fillRect/>
          </a:stretch>
        </p:blipFill>
        <p:spPr>
          <a:xfrm>
            <a:off x="5898912" y="1422224"/>
            <a:ext cx="4499640" cy="2907613"/>
          </a:xfrm>
          <a:prstGeom prst="rect">
            <a:avLst/>
          </a:prstGeom>
        </p:spPr>
      </p:pic>
      <p:sp>
        <p:nvSpPr>
          <p:cNvPr id="16" name="Content Placeholder 10">
            <a:extLst>
              <a:ext uri="{FF2B5EF4-FFF2-40B4-BE49-F238E27FC236}">
                <a16:creationId xmlns:a16="http://schemas.microsoft.com/office/drawing/2014/main" id="{7570F0C8-7012-D840-9232-6670F00296C6}"/>
              </a:ext>
            </a:extLst>
          </p:cNvPr>
          <p:cNvSpPr txBox="1">
            <a:spLocks/>
          </p:cNvSpPr>
          <p:nvPr/>
        </p:nvSpPr>
        <p:spPr>
          <a:xfrm>
            <a:off x="6174183" y="4458041"/>
            <a:ext cx="5119132" cy="1289376"/>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1 taxi trip out of every 5 trips in NYC is a shared trip. Uber accounts for 61.46% of total shared trips followed by Lyft and Via.</a:t>
            </a:r>
          </a:p>
          <a:p>
            <a:pPr marL="228600" indent="-228600">
              <a:buFont typeface="Wingdings" pitchFamily="2" charset="2"/>
              <a:buChar char="Ø"/>
            </a:pPr>
            <a:r>
              <a:rPr lang="en-US" sz="1200" dirty="0"/>
              <a:t>Via has highest proportion of shared ride as it is primarily focused on shared rides. Its algorithm matches multiple passengers heading in the same direction and books them into a single vehicle.   </a:t>
            </a:r>
          </a:p>
        </p:txBody>
      </p:sp>
      <p:pic>
        <p:nvPicPr>
          <p:cNvPr id="17" name="Picture 2" descr="https://static.thenounproject.com/png/2122987-200.png">
            <a:extLst>
              <a:ext uri="{FF2B5EF4-FFF2-40B4-BE49-F238E27FC236}">
                <a16:creationId xmlns:a16="http://schemas.microsoft.com/office/drawing/2014/main" id="{98FE29BA-AD0D-1841-B9D5-5140A6E5FE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2608" y="4548663"/>
            <a:ext cx="412611" cy="4126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4BF1019-AC83-7240-AA57-2D1771C00A7B}"/>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66000"/>
                    </a14:imgEffect>
                  </a14:imgLayer>
                </a14:imgProps>
              </a:ext>
            </a:extLst>
          </a:blip>
          <a:srcRect l="10486" t="34560" r="8485" b="27565"/>
          <a:stretch/>
        </p:blipFill>
        <p:spPr>
          <a:xfrm>
            <a:off x="5660950" y="5814323"/>
            <a:ext cx="475925" cy="301914"/>
          </a:xfrm>
          <a:prstGeom prst="rect">
            <a:avLst/>
          </a:prstGeom>
        </p:spPr>
      </p:pic>
      <p:sp>
        <p:nvSpPr>
          <p:cNvPr id="19" name="Content Placeholder 10">
            <a:extLst>
              <a:ext uri="{FF2B5EF4-FFF2-40B4-BE49-F238E27FC236}">
                <a16:creationId xmlns:a16="http://schemas.microsoft.com/office/drawing/2014/main" id="{8ED531A7-3F94-C740-863D-2E542E0766C3}"/>
              </a:ext>
            </a:extLst>
          </p:cNvPr>
          <p:cNvSpPr txBox="1">
            <a:spLocks/>
          </p:cNvSpPr>
          <p:nvPr/>
        </p:nvSpPr>
        <p:spPr>
          <a:xfrm>
            <a:off x="6168533" y="5739883"/>
            <a:ext cx="5119132" cy="503233"/>
          </a:xfrm>
          <a:prstGeom prst="rect">
            <a:avLst/>
          </a:prstGeom>
        </p:spPr>
        <p:txBody>
          <a:bodyPr anchor="t"/>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buFont typeface="Wingdings" pitchFamily="2" charset="2"/>
              <a:buChar char="Ø"/>
            </a:pPr>
            <a:r>
              <a:rPr lang="en-US" sz="1200" dirty="0"/>
              <a:t>Yellow and Green Taxis have a great opportunity to penetrate shared rides service in NYC which is currently monopolized by private companies. TLC must initiate launching shared rides service by prioritizing East Village, Crown Heights North and Bushwick South neighborhoods first.</a:t>
            </a:r>
          </a:p>
        </p:txBody>
      </p:sp>
      <p:sp>
        <p:nvSpPr>
          <p:cNvPr id="20" name="Text Placeholder 8">
            <a:extLst>
              <a:ext uri="{FF2B5EF4-FFF2-40B4-BE49-F238E27FC236}">
                <a16:creationId xmlns:a16="http://schemas.microsoft.com/office/drawing/2014/main" id="{49C581AB-711A-D54A-8978-3AE0F5F20E71}"/>
              </a:ext>
            </a:extLst>
          </p:cNvPr>
          <p:cNvSpPr txBox="1">
            <a:spLocks/>
          </p:cNvSpPr>
          <p:nvPr/>
        </p:nvSpPr>
        <p:spPr>
          <a:xfrm>
            <a:off x="169848" y="948652"/>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Market share of Shared Trips in NYC</a:t>
            </a:r>
          </a:p>
        </p:txBody>
      </p:sp>
      <p:sp>
        <p:nvSpPr>
          <p:cNvPr id="21" name="Text Placeholder 8">
            <a:extLst>
              <a:ext uri="{FF2B5EF4-FFF2-40B4-BE49-F238E27FC236}">
                <a16:creationId xmlns:a16="http://schemas.microsoft.com/office/drawing/2014/main" id="{00F932B5-BCCA-2A49-8FB6-B389643C4DE8}"/>
              </a:ext>
            </a:extLst>
          </p:cNvPr>
          <p:cNvSpPr txBox="1">
            <a:spLocks/>
          </p:cNvSpPr>
          <p:nvPr/>
        </p:nvSpPr>
        <p:spPr>
          <a:xfrm>
            <a:off x="5893214" y="948652"/>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Proportion of Shared Rides vs Private Rides for each Taxi</a:t>
            </a:r>
          </a:p>
        </p:txBody>
      </p:sp>
      <p:sp>
        <p:nvSpPr>
          <p:cNvPr id="22" name="Text Placeholder 8">
            <a:extLst>
              <a:ext uri="{FF2B5EF4-FFF2-40B4-BE49-F238E27FC236}">
                <a16:creationId xmlns:a16="http://schemas.microsoft.com/office/drawing/2014/main" id="{DE5C0213-69E5-D143-ABC0-294D4ABC643D}"/>
              </a:ext>
            </a:extLst>
          </p:cNvPr>
          <p:cNvSpPr txBox="1">
            <a:spLocks/>
          </p:cNvSpPr>
          <p:nvPr/>
        </p:nvSpPr>
        <p:spPr>
          <a:xfrm>
            <a:off x="169848" y="4312667"/>
            <a:ext cx="4505338" cy="187841"/>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r>
              <a:rPr lang="en-US" b="1" dirty="0">
                <a:solidFill>
                  <a:schemeClr val="accent1"/>
                </a:solidFill>
                <a:latin typeface="Graphik" panose="020B0503030202060203" pitchFamily="34" charset="77"/>
              </a:rPr>
              <a:t>Top areas of Shared Ride pick-ups</a:t>
            </a:r>
          </a:p>
        </p:txBody>
      </p:sp>
    </p:spTree>
    <p:extLst>
      <p:ext uri="{BB962C8B-B14F-4D97-AF65-F5344CB8AC3E}">
        <p14:creationId xmlns:p14="http://schemas.microsoft.com/office/powerpoint/2010/main" val="322644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3D357-23FD-8345-AB08-60805E46F98F}"/>
              </a:ext>
            </a:extLst>
          </p:cNvPr>
          <p:cNvSpPr>
            <a:spLocks noGrp="1"/>
          </p:cNvSpPr>
          <p:nvPr>
            <p:ph type="sldNum" sz="quarter" idx="12"/>
          </p:nvPr>
        </p:nvSpPr>
        <p:spPr/>
        <p:txBody>
          <a:bodyPr/>
          <a:lstStyle/>
          <a:p>
            <a:fld id="{4F9AC08D-23A9-440E-BCB9-AA1E9877CC38}" type="slidenum">
              <a:rPr lang="en-US" smtClean="0"/>
              <a:pPr/>
              <a:t>9</a:t>
            </a:fld>
            <a:endParaRPr lang="en-US"/>
          </a:p>
        </p:txBody>
      </p:sp>
      <p:sp>
        <p:nvSpPr>
          <p:cNvPr id="4" name="Text Placeholder 3">
            <a:extLst>
              <a:ext uri="{FF2B5EF4-FFF2-40B4-BE49-F238E27FC236}">
                <a16:creationId xmlns:a16="http://schemas.microsoft.com/office/drawing/2014/main" id="{5BEC3560-5E1B-BF4C-A7F9-F941ABBE9DDA}"/>
              </a:ext>
            </a:extLst>
          </p:cNvPr>
          <p:cNvSpPr>
            <a:spLocks noGrp="1"/>
          </p:cNvSpPr>
          <p:nvPr>
            <p:ph type="body" sz="quarter" idx="33"/>
          </p:nvPr>
        </p:nvSpPr>
        <p:spPr/>
        <p:txBody>
          <a:bodyPr/>
          <a:lstStyle/>
          <a:p>
            <a:r>
              <a:rPr lang="en-US" dirty="0"/>
              <a:t>Descriptive Analysis</a:t>
            </a:r>
          </a:p>
        </p:txBody>
      </p:sp>
      <p:sp>
        <p:nvSpPr>
          <p:cNvPr id="5" name="Text Placeholder 4">
            <a:extLst>
              <a:ext uri="{FF2B5EF4-FFF2-40B4-BE49-F238E27FC236}">
                <a16:creationId xmlns:a16="http://schemas.microsoft.com/office/drawing/2014/main" id="{11192F8A-4297-4A4D-88D5-5E03272F9099}"/>
              </a:ext>
            </a:extLst>
          </p:cNvPr>
          <p:cNvSpPr>
            <a:spLocks noGrp="1"/>
          </p:cNvSpPr>
          <p:nvPr>
            <p:ph type="body" sz="quarter" idx="38"/>
          </p:nvPr>
        </p:nvSpPr>
        <p:spPr/>
        <p:txBody>
          <a:bodyPr/>
          <a:lstStyle/>
          <a:p>
            <a:r>
              <a:rPr lang="en-US"/>
              <a:t>Click to add text</a:t>
            </a:r>
            <a:endParaRPr lang="en-US" dirty="0"/>
          </a:p>
        </p:txBody>
      </p:sp>
      <p:sp>
        <p:nvSpPr>
          <p:cNvPr id="6" name="Text Placeholder 5">
            <a:extLst>
              <a:ext uri="{FF2B5EF4-FFF2-40B4-BE49-F238E27FC236}">
                <a16:creationId xmlns:a16="http://schemas.microsoft.com/office/drawing/2014/main" id="{33C7418D-B96F-4546-965C-A1350C375CBD}"/>
              </a:ext>
            </a:extLst>
          </p:cNvPr>
          <p:cNvSpPr>
            <a:spLocks noGrp="1"/>
          </p:cNvSpPr>
          <p:nvPr>
            <p:ph type="body" sz="quarter" idx="39"/>
          </p:nvPr>
        </p:nvSpPr>
        <p:spPr/>
        <p:txBody>
          <a:bodyPr/>
          <a:lstStyle/>
          <a:p>
            <a:r>
              <a:rPr lang="en-US" dirty="0"/>
              <a:t>Click to add text</a:t>
            </a:r>
          </a:p>
        </p:txBody>
      </p:sp>
      <p:sp>
        <p:nvSpPr>
          <p:cNvPr id="7" name="Text Placeholder 6">
            <a:extLst>
              <a:ext uri="{FF2B5EF4-FFF2-40B4-BE49-F238E27FC236}">
                <a16:creationId xmlns:a16="http://schemas.microsoft.com/office/drawing/2014/main" id="{D48B8934-6E6E-0A4D-91DC-80ADBF7D620F}"/>
              </a:ext>
            </a:extLst>
          </p:cNvPr>
          <p:cNvSpPr>
            <a:spLocks noGrp="1"/>
          </p:cNvSpPr>
          <p:nvPr>
            <p:ph type="body" sz="quarter" idx="40"/>
          </p:nvPr>
        </p:nvSpPr>
        <p:spPr/>
        <p:txBody>
          <a:bodyPr/>
          <a:lstStyle/>
          <a:p>
            <a:r>
              <a:rPr lang="en-US" dirty="0"/>
              <a:t>Click to add text</a:t>
            </a:r>
          </a:p>
        </p:txBody>
      </p:sp>
      <p:sp>
        <p:nvSpPr>
          <p:cNvPr id="8" name="Text Placeholder 7">
            <a:extLst>
              <a:ext uri="{FF2B5EF4-FFF2-40B4-BE49-F238E27FC236}">
                <a16:creationId xmlns:a16="http://schemas.microsoft.com/office/drawing/2014/main" id="{A395CD31-CC0B-3A44-88A7-52B72B6E99E0}"/>
              </a:ext>
            </a:extLst>
          </p:cNvPr>
          <p:cNvSpPr>
            <a:spLocks noGrp="1"/>
          </p:cNvSpPr>
          <p:nvPr>
            <p:ph type="body" sz="quarter" idx="41"/>
          </p:nvPr>
        </p:nvSpPr>
        <p:spPr/>
        <p:txBody>
          <a:bodyPr/>
          <a:lstStyle/>
          <a:p>
            <a:r>
              <a:rPr lang="en-US"/>
              <a:t>Click to add text</a:t>
            </a:r>
            <a:endParaRPr lang="en-US" dirty="0"/>
          </a:p>
        </p:txBody>
      </p:sp>
      <p:sp>
        <p:nvSpPr>
          <p:cNvPr id="9" name="Text Placeholder 8">
            <a:extLst>
              <a:ext uri="{FF2B5EF4-FFF2-40B4-BE49-F238E27FC236}">
                <a16:creationId xmlns:a16="http://schemas.microsoft.com/office/drawing/2014/main" id="{330D8B97-7ADB-294B-865C-B0C57D421216}"/>
              </a:ext>
            </a:extLst>
          </p:cNvPr>
          <p:cNvSpPr>
            <a:spLocks noGrp="1"/>
          </p:cNvSpPr>
          <p:nvPr>
            <p:ph type="body" sz="quarter" idx="42"/>
          </p:nvPr>
        </p:nvSpPr>
        <p:spPr/>
        <p:txBody>
          <a:bodyPr/>
          <a:lstStyle/>
          <a:p>
            <a:r>
              <a:rPr lang="en-US"/>
              <a:t>Click to add text</a:t>
            </a:r>
            <a:endParaRPr lang="en-US" dirty="0"/>
          </a:p>
        </p:txBody>
      </p:sp>
      <p:sp>
        <p:nvSpPr>
          <p:cNvPr id="10" name="Text Placeholder 9">
            <a:extLst>
              <a:ext uri="{FF2B5EF4-FFF2-40B4-BE49-F238E27FC236}">
                <a16:creationId xmlns:a16="http://schemas.microsoft.com/office/drawing/2014/main" id="{CD4E090B-F6B7-D342-BC99-E8D510DBF862}"/>
              </a:ext>
            </a:extLst>
          </p:cNvPr>
          <p:cNvSpPr>
            <a:spLocks noGrp="1"/>
          </p:cNvSpPr>
          <p:nvPr>
            <p:ph type="body" sz="quarter" idx="43"/>
          </p:nvPr>
        </p:nvSpPr>
        <p:spPr/>
        <p:txBody>
          <a:bodyPr/>
          <a:lstStyle/>
          <a:p>
            <a:r>
              <a:rPr lang="en-US"/>
              <a:t>Click to add text</a:t>
            </a:r>
            <a:endParaRPr lang="en-US" dirty="0"/>
          </a:p>
        </p:txBody>
      </p:sp>
      <p:sp>
        <p:nvSpPr>
          <p:cNvPr id="11" name="Text Placeholder 10">
            <a:extLst>
              <a:ext uri="{FF2B5EF4-FFF2-40B4-BE49-F238E27FC236}">
                <a16:creationId xmlns:a16="http://schemas.microsoft.com/office/drawing/2014/main" id="{BED6500E-B128-7448-BFC7-3110BF1D0EE8}"/>
              </a:ext>
            </a:extLst>
          </p:cNvPr>
          <p:cNvSpPr>
            <a:spLocks noGrp="1"/>
          </p:cNvSpPr>
          <p:nvPr>
            <p:ph type="body" sz="quarter" idx="44"/>
          </p:nvPr>
        </p:nvSpPr>
        <p:spPr/>
        <p:txBody>
          <a:bodyPr/>
          <a:lstStyle/>
          <a:p>
            <a:r>
              <a:rPr lang="en-US"/>
              <a:t>Click to add text</a:t>
            </a:r>
            <a:endParaRPr lang="en-US" dirty="0"/>
          </a:p>
        </p:txBody>
      </p:sp>
      <p:sp>
        <p:nvSpPr>
          <p:cNvPr id="12" name="Text Placeholder 11">
            <a:extLst>
              <a:ext uri="{FF2B5EF4-FFF2-40B4-BE49-F238E27FC236}">
                <a16:creationId xmlns:a16="http://schemas.microsoft.com/office/drawing/2014/main" id="{F144B13B-6521-A14F-A589-A6F10C2AADAC}"/>
              </a:ext>
            </a:extLst>
          </p:cNvPr>
          <p:cNvSpPr>
            <a:spLocks noGrp="1"/>
          </p:cNvSpPr>
          <p:nvPr>
            <p:ph type="body" sz="quarter" idx="45"/>
          </p:nvPr>
        </p:nvSpPr>
        <p:spPr/>
        <p:txBody>
          <a:bodyPr/>
          <a:lstStyle/>
          <a:p>
            <a:r>
              <a:rPr lang="en-US"/>
              <a:t>Click to add text</a:t>
            </a:r>
            <a:endParaRPr lang="en-US" dirty="0"/>
          </a:p>
        </p:txBody>
      </p:sp>
      <p:sp>
        <p:nvSpPr>
          <p:cNvPr id="13" name="Text Placeholder 12">
            <a:extLst>
              <a:ext uri="{FF2B5EF4-FFF2-40B4-BE49-F238E27FC236}">
                <a16:creationId xmlns:a16="http://schemas.microsoft.com/office/drawing/2014/main" id="{0DC61943-5F87-9D40-9C0A-D5D6DD3CE16A}"/>
              </a:ext>
            </a:extLst>
          </p:cNvPr>
          <p:cNvSpPr>
            <a:spLocks noGrp="1"/>
          </p:cNvSpPr>
          <p:nvPr>
            <p:ph type="body" sz="quarter" idx="46"/>
          </p:nvPr>
        </p:nvSpPr>
        <p:spPr/>
        <p:txBody>
          <a:bodyPr/>
          <a:lstStyle/>
          <a:p>
            <a:r>
              <a:rPr lang="en-US"/>
              <a:t>Click to add text</a:t>
            </a:r>
            <a:endParaRPr lang="en-US" dirty="0"/>
          </a:p>
        </p:txBody>
      </p:sp>
      <p:sp>
        <p:nvSpPr>
          <p:cNvPr id="14" name="Title 13">
            <a:extLst>
              <a:ext uri="{FF2B5EF4-FFF2-40B4-BE49-F238E27FC236}">
                <a16:creationId xmlns:a16="http://schemas.microsoft.com/office/drawing/2014/main" id="{EA3FD0CA-F5EE-A24F-9F3B-0FFF5128FBA6}"/>
              </a:ext>
            </a:extLst>
          </p:cNvPr>
          <p:cNvSpPr>
            <a:spLocks noGrp="1"/>
          </p:cNvSpPr>
          <p:nvPr>
            <p:ph type="title"/>
          </p:nvPr>
        </p:nvSpPr>
        <p:spPr/>
        <p:txBody>
          <a:bodyPr>
            <a:normAutofit fontScale="90000"/>
          </a:bodyPr>
          <a:lstStyle/>
          <a:p>
            <a:r>
              <a:rPr lang="en-US"/>
              <a:t>AGENDA</a:t>
            </a:r>
            <a:endParaRPr lang="en-US" dirty="0"/>
          </a:p>
        </p:txBody>
      </p:sp>
      <p:sp>
        <p:nvSpPr>
          <p:cNvPr id="17" name="Text Placeholder 4">
            <a:extLst>
              <a:ext uri="{FF2B5EF4-FFF2-40B4-BE49-F238E27FC236}">
                <a16:creationId xmlns:a16="http://schemas.microsoft.com/office/drawing/2014/main" id="{0D9A3BFC-A255-A449-B551-4410C62666A6}"/>
              </a:ext>
            </a:extLst>
          </p:cNvPr>
          <p:cNvSpPr txBox="1">
            <a:spLocks/>
          </p:cNvSpPr>
          <p:nvPr/>
        </p:nvSpPr>
        <p:spPr>
          <a:xfrm>
            <a:off x="538354" y="3448307"/>
            <a:ext cx="5271603" cy="987425"/>
          </a:xfrm>
          <a:prstGeom prst="rect">
            <a:avLst/>
          </a:prstGeom>
        </p:spPr>
        <p:txBody>
          <a:bodyPr/>
          <a:lstStyle>
            <a:lvl1pPr marL="0" indent="0" algn="l" rtl="0" eaLnBrk="1" fontAlgn="base" hangingPunct="1">
              <a:lnSpc>
                <a:spcPct val="110000"/>
              </a:lnSpc>
              <a:spcBef>
                <a:spcPts val="1200"/>
              </a:spcBef>
              <a:spcAft>
                <a:spcPct val="0"/>
              </a:spcAft>
              <a:buFont typeface="Arial" pitchFamily="34" charset="0"/>
              <a:buNone/>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AU" dirty="0"/>
              <a:t>1.1 </a:t>
            </a:r>
            <a:r>
              <a:rPr lang="en-US" dirty="0"/>
              <a:t>Pickup Zones and Taxi Market Share in NYC </a:t>
            </a:r>
          </a:p>
        </p:txBody>
      </p:sp>
      <p:pic>
        <p:nvPicPr>
          <p:cNvPr id="19" name="Picture 18">
            <a:extLst>
              <a:ext uri="{FF2B5EF4-FFF2-40B4-BE49-F238E27FC236}">
                <a16:creationId xmlns:a16="http://schemas.microsoft.com/office/drawing/2014/main" id="{EFFA2AFD-AE47-F049-B191-1BDCA11F3A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3"/>
            <a:ext cx="12187238" cy="6857455"/>
          </a:xfrm>
          <a:prstGeom prst="rect">
            <a:avLst/>
          </a:prstGeom>
        </p:spPr>
      </p:pic>
      <p:sp>
        <p:nvSpPr>
          <p:cNvPr id="18" name="Title 3">
            <a:extLst>
              <a:ext uri="{FF2B5EF4-FFF2-40B4-BE49-F238E27FC236}">
                <a16:creationId xmlns:a16="http://schemas.microsoft.com/office/drawing/2014/main" id="{4621A064-FEB7-204A-B4F1-7CF5E89DC9CD}"/>
              </a:ext>
            </a:extLst>
          </p:cNvPr>
          <p:cNvSpPr txBox="1">
            <a:spLocks/>
          </p:cNvSpPr>
          <p:nvPr/>
        </p:nvSpPr>
        <p:spPr>
          <a:xfrm>
            <a:off x="538354" y="2463059"/>
            <a:ext cx="7395824" cy="850230"/>
          </a:xfrm>
          <a:prstGeom prst="rect">
            <a:avLst/>
          </a:prstGeom>
        </p:spPr>
        <p:txBody>
          <a:bodyPr/>
          <a:lstStyle>
            <a:lvl1pPr algn="l" rtl="0" eaLnBrk="1" fontAlgn="base" hangingPunct="1">
              <a:lnSpc>
                <a:spcPct val="80000"/>
              </a:lnSpc>
              <a:spcBef>
                <a:spcPct val="0"/>
              </a:spcBef>
              <a:spcAft>
                <a:spcPct val="0"/>
              </a:spcAft>
              <a:buFont typeface="Arial" charset="0"/>
              <a:defRPr lang="en-AU" sz="3600" b="0" i="0" kern="1200" cap="all" spc="0" baseline="0" dirty="0" smtClean="0">
                <a:solidFill>
                  <a:schemeClr val="tx1"/>
                </a:solidFill>
                <a:latin typeface="Graphik Black" panose="020B0503030202060203" pitchFamily="34" charset="77"/>
                <a:ea typeface="Roboto Black" panose="02000000000000000000" pitchFamily="2" charset="0"/>
                <a:cs typeface="Arial" panose="020B0604020202020204"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4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885"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328"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771"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r>
              <a:rPr lang="en-US" dirty="0"/>
              <a:t>3. Finding the pick-up hotspots</a:t>
            </a:r>
          </a:p>
          <a:p>
            <a:r>
              <a:rPr lang="en-US" dirty="0"/>
              <a:t>USING CLUSTERING</a:t>
            </a:r>
          </a:p>
        </p:txBody>
      </p:sp>
    </p:spTree>
    <p:extLst>
      <p:ext uri="{BB962C8B-B14F-4D97-AF65-F5344CB8AC3E}">
        <p14:creationId xmlns:p14="http://schemas.microsoft.com/office/powerpoint/2010/main" val="1059584577"/>
      </p:ext>
    </p:extLst>
  </p:cSld>
  <p:clrMapOvr>
    <a:masterClrMapping/>
  </p:clrMapOvr>
</p:sld>
</file>

<file path=ppt/theme/theme1.xml><?xml version="1.0" encoding="utf-8"?>
<a:theme xmlns:a="http://schemas.openxmlformats.org/drawingml/2006/main" name="AD Master">
  <a:themeElements>
    <a:clrScheme name="Accenture Digital - July 2018">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1_AD Master">
  <a:themeElements>
    <a:clrScheme name="Accenture Digital - July 2018">
      <a:dk1>
        <a:srgbClr val="000000"/>
      </a:dk1>
      <a:lt1>
        <a:srgbClr val="FFFFFF"/>
      </a:lt1>
      <a:dk2>
        <a:srgbClr val="FF9500"/>
      </a:dk2>
      <a:lt2>
        <a:srgbClr val="A6A6A6"/>
      </a:lt2>
      <a:accent1>
        <a:srgbClr val="FFC100"/>
      </a:accent1>
      <a:accent2>
        <a:srgbClr val="FFD93A"/>
      </a:accent2>
      <a:accent3>
        <a:srgbClr val="FEFB00"/>
      </a:accent3>
      <a:accent4>
        <a:srgbClr val="6D6D6D"/>
      </a:accent4>
      <a:accent5>
        <a:srgbClr val="A6A6A6"/>
      </a:accent5>
      <a:accent6>
        <a:srgbClr val="C9C9C9"/>
      </a:accent6>
      <a:hlink>
        <a:srgbClr val="FFC100"/>
      </a:hlink>
      <a:folHlink>
        <a:srgbClr val="FFC100"/>
      </a:folHlink>
    </a:clrScheme>
    <a:fontScheme name="Graphik">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prstDash val="sysDot"/>
          <a:headEnd type="none" w="med" len="med"/>
          <a:tailEnd type="none" w="med" len="med"/>
        </a:ln>
      </a:spPr>
      <a:bodyPr rtlCol="0" anchor="ctr"/>
      <a:lstStyle>
        <a:defPPr algn="ctr">
          <a:defRPr b="1" dirty="0" smtClean="0">
            <a:solidFill>
              <a:schemeClr val="bg1"/>
            </a:solidFill>
            <a:latin typeface="Graphik" panose="020B0503030202060203" pitchFamily="34" charset="77"/>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1358</Words>
  <Application>Microsoft Office PowerPoint</Application>
  <PresentationFormat>Custom</PresentationFormat>
  <Paragraphs>227</Paragraphs>
  <Slides>17</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Graphik</vt:lpstr>
      <vt:lpstr>Arial Black</vt:lpstr>
      <vt:lpstr>Wingdings</vt:lpstr>
      <vt:lpstr>Graphik Regular</vt:lpstr>
      <vt:lpstr>Graphik Semibold</vt:lpstr>
      <vt:lpstr>Calibri</vt:lpstr>
      <vt:lpstr>Graphik Black</vt:lpstr>
      <vt:lpstr>Graphik (Body)</vt:lpstr>
      <vt:lpstr>Arial</vt:lpstr>
      <vt:lpstr>AD Master</vt:lpstr>
      <vt:lpstr>1_AD Master</vt:lpstr>
      <vt:lpstr>Hanes Case Competition Analyzing the NYC Taxi Data </vt:lpstr>
      <vt:lpstr>AGENDA</vt:lpstr>
      <vt:lpstr>AGENDA</vt:lpstr>
      <vt:lpstr>1.1 NYC Taxi Market Overview</vt:lpstr>
      <vt:lpstr>FUN FACT </vt:lpstr>
      <vt:lpstr>1.2 Deep dive into NYC boroughs and zones</vt:lpstr>
      <vt:lpstr>AGENDA</vt:lpstr>
      <vt:lpstr>2. ﻿Unleashing business potential using Shared Rides</vt:lpstr>
      <vt:lpstr>AGENDA</vt:lpstr>
      <vt:lpstr>3 Finding the pick-up  hotspots - Approach</vt:lpstr>
      <vt:lpstr>3.1 DYNAMIC CLUSTERING – DAY Slot </vt:lpstr>
      <vt:lpstr>3.2 DYNAMIC CLUSTERING – NIGHT Slot </vt:lpstr>
      <vt:lpstr>AGENDA</vt:lpstr>
      <vt:lpstr>Quick FACT </vt:lpstr>
      <vt:lpstr>4.1 Outsmarting traffic in Manhattan </vt:lpstr>
      <vt:lpstr>4.2 Avoiding Unfriendly Zones during Traffic Hours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2018-09-05T16:39:45Z</dcterms:created>
  <dcterms:modified xsi:type="dcterms:W3CDTF">2020-02-12T19:18:49Z</dcterms:modified>
</cp:coreProperties>
</file>